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70" r:id="rId4"/>
    <p:sldId id="271" r:id="rId5"/>
    <p:sldId id="272" r:id="rId6"/>
    <p:sldId id="273" r:id="rId7"/>
    <p:sldId id="274" r:id="rId8"/>
    <p:sldId id="279" r:id="rId9"/>
    <p:sldId id="278" r:id="rId10"/>
    <p:sldId id="277" r:id="rId11"/>
    <p:sldId id="276" r:id="rId12"/>
    <p:sldId id="275" r:id="rId13"/>
  </p:sldIdLst>
  <p:sldSz cx="12188825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599" autoAdjust="0"/>
  </p:normalViewPr>
  <p:slideViewPr>
    <p:cSldViewPr>
      <p:cViewPr varScale="1">
        <p:scale>
          <a:sx n="45" d="100"/>
          <a:sy n="45" d="100"/>
        </p:scale>
        <p:origin x="822" y="48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2664" y="32"/>
      </p:cViewPr>
      <p:guideLst>
        <p:guide orient="horz" pos="2957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6/14/2020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6/14/2020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6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6/14/2020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6/14/2020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6/14/2020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5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6/14/2020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8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6/14/2020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0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6/14/2020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6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6/14/2020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6/14/2020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grpSp>
        <p:nvGrpSpPr>
          <p:cNvPr id="615" name="frame" descr="Box graphic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6/14/2020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grpSp>
        <p:nvGrpSpPr>
          <p:cNvPr id="614" name="frame" descr="Box graphic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6/14/2020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 smtClean="0"/>
              <a:pPr/>
              <a:t>6/14/2020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rawpoll.me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How to be a Parliamentarian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Online Nationals 2020</a:t>
            </a:r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5F675-AEC0-4836-876F-235BB158E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 the end of Session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FC766-0AFF-42DE-A3BA-FEA379FBC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will have your ballot ready to fill out…first through last.</a:t>
            </a:r>
          </a:p>
          <a:p>
            <a:r>
              <a:rPr lang="en-US" dirty="0"/>
              <a:t>The students will log into their Tabroom.com accounts.  They will find a Leadership ballot waiting.</a:t>
            </a:r>
          </a:p>
          <a:p>
            <a:r>
              <a:rPr lang="en-US" dirty="0"/>
              <a:t>They should fill out their top 5 best legislators (yes, they may include themselves if they choose).</a:t>
            </a:r>
          </a:p>
        </p:txBody>
      </p:sp>
    </p:spTree>
    <p:extLst>
      <p:ext uri="{BB962C8B-B14F-4D97-AF65-F5344CB8AC3E}">
        <p14:creationId xmlns:p14="http://schemas.microsoft.com/office/powerpoint/2010/main" val="4267412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046D0-4AF2-42D8-B43A-85C501CB7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else is different?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AB90B-C871-456B-A626-DB890836B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Everything and nothing.</a:t>
            </a:r>
          </a:p>
          <a:p>
            <a:r>
              <a:rPr lang="en-US" dirty="0"/>
              <a:t>We need the scorers to provide the PO with 2 speech scores.  Please help us in getting them to do this.</a:t>
            </a:r>
          </a:p>
          <a:p>
            <a:r>
              <a:rPr lang="en-US" dirty="0"/>
              <a:t>They should consider the PO when ranking.  So should you.</a:t>
            </a:r>
          </a:p>
          <a:p>
            <a:r>
              <a:rPr lang="en-US" dirty="0"/>
              <a:t>Practices which have holistically developed:</a:t>
            </a:r>
          </a:p>
          <a:p>
            <a:pPr lvl="1"/>
            <a:r>
              <a:rPr lang="en-US" dirty="0"/>
              <a:t>Placard raising for seeking recognition.  Using the hand raise function in Zoom might not be noticeable.</a:t>
            </a:r>
          </a:p>
          <a:p>
            <a:pPr lvl="1"/>
            <a:r>
              <a:rPr lang="en-US" dirty="0"/>
              <a:t>Points of privilege handled through the chat.</a:t>
            </a:r>
          </a:p>
          <a:p>
            <a:pPr lvl="1"/>
            <a:r>
              <a:rPr lang="en-US" dirty="0"/>
              <a:t>Amendments submitted through the chat.</a:t>
            </a:r>
          </a:p>
          <a:p>
            <a:pPr lvl="1"/>
            <a:r>
              <a:rPr lang="en-US" dirty="0"/>
              <a:t>Time cards or hand signals for speech times.</a:t>
            </a:r>
          </a:p>
        </p:txBody>
      </p:sp>
    </p:spTree>
    <p:extLst>
      <p:ext uri="{BB962C8B-B14F-4D97-AF65-F5344CB8AC3E}">
        <p14:creationId xmlns:p14="http://schemas.microsoft.com/office/powerpoint/2010/main" val="4288215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20F28-2C34-447A-A098-F9E3677DF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60A451-AF0F-4DB1-B168-D75C650DB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74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 of the Presentation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I access the chamber?</a:t>
            </a:r>
          </a:p>
          <a:p>
            <a:r>
              <a:rPr lang="en-US" dirty="0"/>
              <a:t>What will my chamber look like?</a:t>
            </a:r>
          </a:p>
          <a:p>
            <a:r>
              <a:rPr lang="en-US" dirty="0"/>
              <a:t>How do I start Session 1?</a:t>
            </a:r>
          </a:p>
          <a:p>
            <a:r>
              <a:rPr lang="en-US" dirty="0"/>
              <a:t>How do I run a PO election?</a:t>
            </a:r>
          </a:p>
          <a:p>
            <a:r>
              <a:rPr lang="en-US" dirty="0"/>
              <a:t>What else is different?</a:t>
            </a:r>
          </a:p>
        </p:txBody>
      </p:sp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FFB96-017A-4C52-B13B-17B3AF641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I access my chamber?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DD5F62-3291-497F-B7C8-143E62AF1C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you’ve made it here, you can access your chamber.</a:t>
            </a:r>
          </a:p>
          <a:p>
            <a:r>
              <a:rPr lang="en-US" dirty="0"/>
              <a:t>Tomorrow, you’ll receive your chamber assignment through Tabroom.com.</a:t>
            </a:r>
          </a:p>
          <a:p>
            <a:r>
              <a:rPr lang="en-US" dirty="0"/>
              <a:t>Go to the Congress Wing (CON) and find your room.</a:t>
            </a:r>
          </a:p>
          <a:p>
            <a:r>
              <a:rPr lang="en-US" dirty="0"/>
              <a:t>Choose the Zoom App function.  Use Gallery View.</a:t>
            </a:r>
          </a:p>
          <a:p>
            <a:r>
              <a:rPr lang="en-US" dirty="0"/>
              <a:t>If you’re not assigned for Session 1, go to the Congress Judging Pool Room.</a:t>
            </a:r>
          </a:p>
        </p:txBody>
      </p:sp>
    </p:spTree>
    <p:extLst>
      <p:ext uri="{BB962C8B-B14F-4D97-AF65-F5344CB8AC3E}">
        <p14:creationId xmlns:p14="http://schemas.microsoft.com/office/powerpoint/2010/main" val="180898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55482-DA88-4A4B-8E84-E92ABF31B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will my chamber look like?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3F0E8C5-7BC4-408F-946A-AB982AFCDF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012" y="1282148"/>
            <a:ext cx="9677400" cy="5408373"/>
          </a:xfrm>
        </p:spPr>
      </p:pic>
    </p:spTree>
    <p:extLst>
      <p:ext uri="{BB962C8B-B14F-4D97-AF65-F5344CB8AC3E}">
        <p14:creationId xmlns:p14="http://schemas.microsoft.com/office/powerpoint/2010/main" val="2575853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3AE16-859A-4238-B44C-2902EA2E7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4F6CA-33A7-4B7C-A12F-8BCB1D5D4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Arrive at 1:00  pm Central Time.</a:t>
            </a:r>
          </a:p>
          <a:p>
            <a:r>
              <a:rPr lang="en-US" dirty="0"/>
              <a:t>A tab member will be in and out taking attendance and checking on your room.  They should make you the host of the room.</a:t>
            </a:r>
          </a:p>
          <a:p>
            <a:r>
              <a:rPr lang="en-US" dirty="0"/>
              <a:t>They will give you two links: a Voting Election Record and a PO Advancement Form.</a:t>
            </a:r>
          </a:p>
          <a:p>
            <a:r>
              <a:rPr lang="en-US" dirty="0"/>
              <a:t>Do tech checks with the students.  Can you hear and see them?  Can they hear and see you?  If there are issues, ask the tab staff first.</a:t>
            </a:r>
          </a:p>
          <a:p>
            <a:r>
              <a:rPr lang="en-US" dirty="0"/>
              <a:t>When everyone is there and ready, deliver the Oath of Office at 2:00 pm.  This is included in your Parliamentarian Guide.</a:t>
            </a:r>
          </a:p>
          <a:p>
            <a:r>
              <a:rPr lang="en-US" dirty="0"/>
              <a:t>Run a PO election.</a:t>
            </a:r>
          </a:p>
        </p:txBody>
      </p:sp>
    </p:spTree>
    <p:extLst>
      <p:ext uri="{BB962C8B-B14F-4D97-AF65-F5344CB8AC3E}">
        <p14:creationId xmlns:p14="http://schemas.microsoft.com/office/powerpoint/2010/main" val="381146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B0BAE-D0D1-4F9C-8E8F-B034B8FF9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 elections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7E7E2D-8B59-468B-987F-3455E1493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PO is unopposed, you do not need an election…but you do need to fill out the Election record.</a:t>
            </a:r>
          </a:p>
          <a:p>
            <a:r>
              <a:rPr lang="en-US" dirty="0"/>
              <a:t>Open the link for the record Google Sheet and write the name of the PO with “unopposed” in Vote #1.</a:t>
            </a:r>
          </a:p>
          <a:p>
            <a:r>
              <a:rPr lang="en-US" dirty="0"/>
              <a:t>If you do have a contested election, go to </a:t>
            </a:r>
            <a:r>
              <a:rPr lang="en-US" dirty="0">
                <a:hlinkClick r:id="rId2"/>
              </a:rPr>
              <a:t>www.strawpoll.me</a:t>
            </a:r>
            <a:endParaRPr lang="en-US" dirty="0"/>
          </a:p>
          <a:p>
            <a:r>
              <a:rPr lang="en-US" dirty="0"/>
              <a:t>Run an election.  If you need runoffs, great.  Your election must have a majority decision.</a:t>
            </a:r>
          </a:p>
          <a:p>
            <a:r>
              <a:rPr lang="en-US" dirty="0"/>
              <a:t>Fill out the Election record for each vote.</a:t>
            </a:r>
          </a:p>
        </p:txBody>
      </p:sp>
    </p:spTree>
    <p:extLst>
      <p:ext uri="{BB962C8B-B14F-4D97-AF65-F5344CB8AC3E}">
        <p14:creationId xmlns:p14="http://schemas.microsoft.com/office/powerpoint/2010/main" val="1313888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00ABE-408E-430C-B151-3256F73C8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A949C4-5B02-459A-BF31-F10DCE5C7C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When you have an elected PO, give them the link to the PO Advancement form.  They must fill this out before the end of the session.</a:t>
            </a:r>
          </a:p>
          <a:p>
            <a:r>
              <a:rPr lang="en-US" dirty="0"/>
              <a:t>You will not have a ballot until Session 3, but you will have a Precedence List in </a:t>
            </a:r>
            <a:r>
              <a:rPr lang="en-US" dirty="0" err="1"/>
              <a:t>Tabroom</a:t>
            </a:r>
            <a:r>
              <a:rPr lang="en-US" dirty="0"/>
              <a:t>.  This is to help the PO streamline their decision-making process.  You will receive a new list each session.  Share it with them in a private chat.</a:t>
            </a:r>
          </a:p>
          <a:p>
            <a:r>
              <a:rPr lang="en-US" dirty="0"/>
              <a:t>If you run into trouble, ask a tab member.  If none is around, go to the helpline located on the room webpage.  Worst case scenario, text or call the helpdesk phone listed in your Parliamentarian Guide.</a:t>
            </a:r>
          </a:p>
          <a:p>
            <a:r>
              <a:rPr lang="en-US" dirty="0"/>
              <a:t>The sessions are 2 ½ hours.  Do not end early.</a:t>
            </a:r>
          </a:p>
        </p:txBody>
      </p:sp>
    </p:spTree>
    <p:extLst>
      <p:ext uri="{BB962C8B-B14F-4D97-AF65-F5344CB8AC3E}">
        <p14:creationId xmlns:p14="http://schemas.microsoft.com/office/powerpoint/2010/main" val="740497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0C3FD-9144-4031-8FEA-5B5573DF7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2B733D3-B239-4C6D-97E2-6B4916BA44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9812" y="1608880"/>
            <a:ext cx="5257800" cy="5080322"/>
          </a:xfrm>
        </p:spPr>
      </p:pic>
    </p:spTree>
    <p:extLst>
      <p:ext uri="{BB962C8B-B14F-4D97-AF65-F5344CB8AC3E}">
        <p14:creationId xmlns:p14="http://schemas.microsoft.com/office/powerpoint/2010/main" val="821566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00ABE-408E-430C-B151-3256F73C8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A949C4-5B02-459A-BF31-F10DCE5C7C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When you have an elected PO, give them the link to the PO Advancement form.  They must fill this out before the end of the session.</a:t>
            </a:r>
          </a:p>
          <a:p>
            <a:r>
              <a:rPr lang="en-US" dirty="0"/>
              <a:t>You will not have a ballot until Session 3, but you will have a Precedence List in </a:t>
            </a:r>
            <a:r>
              <a:rPr lang="en-US" dirty="0" err="1"/>
              <a:t>Tabroom</a:t>
            </a:r>
            <a:r>
              <a:rPr lang="en-US" dirty="0"/>
              <a:t>.  This is to help the PO streamline their decision-making process.  You will receive a new list each session.  Share it with them in a private chat.</a:t>
            </a:r>
          </a:p>
          <a:p>
            <a:r>
              <a:rPr lang="en-US" dirty="0"/>
              <a:t>If you run into trouble, ask a tab member.  If none is around, go to the helpline located on the room webpage.  Worst case scenario, text or call the helpdesk phone listed in your Parliamentarian Guide.</a:t>
            </a:r>
          </a:p>
          <a:p>
            <a:r>
              <a:rPr lang="en-US" dirty="0"/>
              <a:t>The sessions are 2 ½ hours.  Do not end early.</a:t>
            </a:r>
          </a:p>
        </p:txBody>
      </p:sp>
    </p:spTree>
    <p:extLst>
      <p:ext uri="{BB962C8B-B14F-4D97-AF65-F5344CB8AC3E}">
        <p14:creationId xmlns:p14="http://schemas.microsoft.com/office/powerpoint/2010/main" val="2496363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0001018.potx" id="{D19C2884-2C55-4C1A-A5C2-5D03FF1F35A4}" vid="{5F7A9C6A-558C-4654-B762-2F22BC904FAE}"/>
    </a:ext>
  </a:ext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Chalkboard education presentation (widescreen)</Template>
  <TotalTime>597</TotalTime>
  <Words>749</Words>
  <Application>Microsoft Office PowerPoint</Application>
  <PresentationFormat>Custom</PresentationFormat>
  <Paragraphs>52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Consolas</vt:lpstr>
      <vt:lpstr>Corbel</vt:lpstr>
      <vt:lpstr>Chalkboard 16x9</vt:lpstr>
      <vt:lpstr>How to be a Parliamentarian</vt:lpstr>
      <vt:lpstr>Contents of the Presentation</vt:lpstr>
      <vt:lpstr>How do I access my chamber?</vt:lpstr>
      <vt:lpstr>What will my chamber look like?</vt:lpstr>
      <vt:lpstr>Session 1</vt:lpstr>
      <vt:lpstr>PO elections</vt:lpstr>
      <vt:lpstr>Session 1</vt:lpstr>
      <vt:lpstr>PowerPoint Presentation</vt:lpstr>
      <vt:lpstr>Session 1</vt:lpstr>
      <vt:lpstr>At the end of Session 3</vt:lpstr>
      <vt:lpstr>What else is different?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be a Parliamentarian</dc:title>
  <dc:creator>Kevin Berlat</dc:creator>
  <cp:lastModifiedBy>Kevin Berlat</cp:lastModifiedBy>
  <cp:revision>7</cp:revision>
  <cp:lastPrinted>2020-06-14T16:01:41Z</cp:lastPrinted>
  <dcterms:created xsi:type="dcterms:W3CDTF">2020-06-14T04:57:33Z</dcterms:created>
  <dcterms:modified xsi:type="dcterms:W3CDTF">2020-06-15T00:48:22Z</dcterms:modified>
</cp:coreProperties>
</file>