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9" r:id="rId1"/>
  </p:sldMasterIdLst>
  <p:notesMasterIdLst>
    <p:notesMasterId r:id="rId31"/>
  </p:notesMasterIdLst>
  <p:sldIdLst>
    <p:sldId id="257" r:id="rId2"/>
    <p:sldId id="259" r:id="rId3"/>
    <p:sldId id="282" r:id="rId4"/>
    <p:sldId id="283" r:id="rId5"/>
    <p:sldId id="284" r:id="rId6"/>
    <p:sldId id="280" r:id="rId7"/>
    <p:sldId id="281" r:id="rId8"/>
    <p:sldId id="290" r:id="rId9"/>
    <p:sldId id="291" r:id="rId10"/>
    <p:sldId id="292" r:id="rId11"/>
    <p:sldId id="293" r:id="rId12"/>
    <p:sldId id="294" r:id="rId13"/>
    <p:sldId id="295" r:id="rId14"/>
    <p:sldId id="268" r:id="rId15"/>
    <p:sldId id="296" r:id="rId16"/>
    <p:sldId id="297" r:id="rId17"/>
    <p:sldId id="298" r:id="rId18"/>
    <p:sldId id="299" r:id="rId19"/>
    <p:sldId id="300" r:id="rId20"/>
    <p:sldId id="301" r:id="rId21"/>
    <p:sldId id="302" r:id="rId22"/>
    <p:sldId id="303" r:id="rId23"/>
    <p:sldId id="304" r:id="rId24"/>
    <p:sldId id="305" r:id="rId25"/>
    <p:sldId id="306" r:id="rId26"/>
    <p:sldId id="307" r:id="rId27"/>
    <p:sldId id="308" r:id="rId28"/>
    <p:sldId id="309" r:id="rId29"/>
    <p:sldId id="310" r:id="rId30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90"/>
  </p:normalViewPr>
  <p:slideViewPr>
    <p:cSldViewPr snapToGrid="0" snapToObjects="1">
      <p:cViewPr varScale="1">
        <p:scale>
          <a:sx n="91" d="100"/>
          <a:sy n="91" d="100"/>
        </p:scale>
        <p:origin x="170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4341578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0" name="Shape 60"/>
          <p:cNvSpPr txBox="1"/>
          <p:nvPr/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8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Pam have other suggestions for this?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/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0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Language from Pam and Joe</a:t>
            </a:r>
          </a:p>
          <a:p>
            <a:pPr marL="0" marR="0" lvl="0" indent="0" algn="l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0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Why slide – overall goal</a:t>
            </a:r>
          </a:p>
        </p:txBody>
      </p:sp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lang="en-US" sz="12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776259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/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0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Language from Pam and Joe</a:t>
            </a:r>
          </a:p>
          <a:p>
            <a:pPr marL="0" marR="0" lvl="0" indent="0" algn="l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0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Why slide – overall goal</a:t>
            </a:r>
          </a:p>
        </p:txBody>
      </p:sp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lang="en-US" sz="12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15703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/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0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Language from Pam and Joe</a:t>
            </a:r>
          </a:p>
          <a:p>
            <a:pPr marL="0" marR="0" lvl="0" indent="0" algn="l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0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Why slide – overall goal</a:t>
            </a:r>
          </a:p>
        </p:txBody>
      </p:sp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lang="en-US" sz="12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01534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/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0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Language from Pam and Joe</a:t>
            </a:r>
          </a:p>
          <a:p>
            <a:pPr marL="0" marR="0" lvl="0" indent="0" algn="l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0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Why slide – overall goal</a:t>
            </a:r>
          </a:p>
        </p:txBody>
      </p:sp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lang="en-US" sz="12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93408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/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8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Who liaisons are</a:t>
            </a:r>
          </a:p>
          <a:p>
            <a:pPr marL="0" marR="0" lvl="0" indent="0" algn="l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8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Deliverables</a:t>
            </a:r>
          </a:p>
          <a:p>
            <a:pPr>
              <a:spcBef>
                <a:spcPts val="0"/>
              </a:spcBef>
              <a:buNone/>
            </a:pPr>
            <a:endParaRPr sz="1800" b="0" i="0" u="none" strike="noStrike" cap="none" baseline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/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8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Who liaisons are</a:t>
            </a:r>
          </a:p>
          <a:p>
            <a:pPr marL="0" marR="0" lvl="0" indent="0" algn="l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8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Deliverables</a:t>
            </a:r>
          </a:p>
          <a:p>
            <a:pPr>
              <a:spcBef>
                <a:spcPts val="0"/>
              </a:spcBef>
              <a:buNone/>
            </a:pPr>
            <a:endParaRPr sz="1800" b="0" i="0" u="none" strike="noStrike" cap="none" baseline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563837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/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8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Who liaisons are</a:t>
            </a:r>
          </a:p>
          <a:p>
            <a:pPr marL="0" marR="0" lvl="0" indent="0" algn="l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8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Deliverables</a:t>
            </a:r>
          </a:p>
          <a:p>
            <a:pPr>
              <a:spcBef>
                <a:spcPts val="0"/>
              </a:spcBef>
              <a:buNone/>
            </a:pPr>
            <a:endParaRPr sz="1800" b="0" i="0" u="none" strike="noStrike" cap="none" baseline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371356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/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8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Who liaisons are</a:t>
            </a:r>
          </a:p>
          <a:p>
            <a:pPr marL="0" marR="0" lvl="0" indent="0" algn="l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8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Deliverables</a:t>
            </a:r>
          </a:p>
          <a:p>
            <a:pPr>
              <a:spcBef>
                <a:spcPts val="0"/>
              </a:spcBef>
              <a:buNone/>
            </a:pPr>
            <a:endParaRPr sz="1800" b="0" i="0" u="none" strike="noStrike" cap="none" baseline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315278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/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8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Who liaisons are</a:t>
            </a:r>
          </a:p>
          <a:p>
            <a:pPr marL="0" marR="0" lvl="0" indent="0" algn="l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8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Deliverables</a:t>
            </a:r>
          </a:p>
          <a:p>
            <a:pPr>
              <a:spcBef>
                <a:spcPts val="0"/>
              </a:spcBef>
              <a:buNone/>
            </a:pPr>
            <a:endParaRPr sz="1800" b="0" i="0" u="none" strike="noStrike" cap="none" baseline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215203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/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8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Who liaisons are</a:t>
            </a:r>
          </a:p>
          <a:p>
            <a:pPr marL="0" marR="0" lvl="0" indent="0" algn="l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8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Deliverables</a:t>
            </a:r>
          </a:p>
          <a:p>
            <a:pPr>
              <a:spcBef>
                <a:spcPts val="0"/>
              </a:spcBef>
              <a:buNone/>
            </a:pPr>
            <a:endParaRPr sz="1800" b="0" i="0" u="none" strike="noStrike" cap="none" baseline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9847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/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0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Language from Pam and Joe</a:t>
            </a:r>
          </a:p>
          <a:p>
            <a:pPr marL="0" marR="0" lvl="0" indent="0" algn="l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0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Why slide – overall goal</a:t>
            </a:r>
          </a:p>
        </p:txBody>
      </p:sp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lang="en-US" sz="12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/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8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Who liaisons are</a:t>
            </a:r>
          </a:p>
          <a:p>
            <a:pPr marL="0" marR="0" lvl="0" indent="0" algn="l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8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Deliverables</a:t>
            </a:r>
          </a:p>
          <a:p>
            <a:pPr>
              <a:spcBef>
                <a:spcPts val="0"/>
              </a:spcBef>
              <a:buNone/>
            </a:pPr>
            <a:endParaRPr sz="1800" b="0" i="0" u="none" strike="noStrike" cap="none" baseline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272508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/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8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Who liaisons are</a:t>
            </a:r>
          </a:p>
          <a:p>
            <a:pPr marL="0" marR="0" lvl="0" indent="0" algn="l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8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Deliverables</a:t>
            </a:r>
          </a:p>
          <a:p>
            <a:pPr>
              <a:spcBef>
                <a:spcPts val="0"/>
              </a:spcBef>
              <a:buNone/>
            </a:pPr>
            <a:endParaRPr sz="1800" b="0" i="0" u="none" strike="noStrike" cap="none" baseline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1474528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/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8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Who liaisons are</a:t>
            </a:r>
          </a:p>
          <a:p>
            <a:pPr marL="0" marR="0" lvl="0" indent="0" algn="l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8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Deliverables</a:t>
            </a:r>
          </a:p>
          <a:p>
            <a:pPr>
              <a:spcBef>
                <a:spcPts val="0"/>
              </a:spcBef>
              <a:buNone/>
            </a:pPr>
            <a:endParaRPr sz="1800" b="0" i="0" u="none" strike="noStrike" cap="none" baseline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074997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/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8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Who liaisons are</a:t>
            </a:r>
          </a:p>
          <a:p>
            <a:pPr marL="0" marR="0" lvl="0" indent="0" algn="l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8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Deliverables</a:t>
            </a:r>
          </a:p>
          <a:p>
            <a:pPr>
              <a:spcBef>
                <a:spcPts val="0"/>
              </a:spcBef>
              <a:buNone/>
            </a:pPr>
            <a:endParaRPr sz="1800" b="0" i="0" u="none" strike="noStrike" cap="none" baseline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0498279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/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8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Who liaisons are</a:t>
            </a:r>
          </a:p>
          <a:p>
            <a:pPr marL="0" marR="0" lvl="0" indent="0" algn="l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8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Deliverables</a:t>
            </a:r>
          </a:p>
          <a:p>
            <a:pPr>
              <a:spcBef>
                <a:spcPts val="0"/>
              </a:spcBef>
              <a:buNone/>
            </a:pPr>
            <a:endParaRPr sz="1800" b="0" i="0" u="none" strike="noStrike" cap="none" baseline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8027503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/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8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Who liaisons are</a:t>
            </a:r>
          </a:p>
          <a:p>
            <a:pPr marL="0" marR="0" lvl="0" indent="0" algn="l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8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Deliverables</a:t>
            </a:r>
          </a:p>
          <a:p>
            <a:pPr>
              <a:spcBef>
                <a:spcPts val="0"/>
              </a:spcBef>
              <a:buNone/>
            </a:pPr>
            <a:endParaRPr sz="1800" b="0" i="0" u="none" strike="noStrike" cap="none" baseline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37199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/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8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Who liaisons are</a:t>
            </a:r>
          </a:p>
          <a:p>
            <a:pPr marL="0" marR="0" lvl="0" indent="0" algn="l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8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Deliverables</a:t>
            </a:r>
          </a:p>
          <a:p>
            <a:pPr>
              <a:spcBef>
                <a:spcPts val="0"/>
              </a:spcBef>
              <a:buNone/>
            </a:pPr>
            <a:endParaRPr sz="1800" b="0" i="0" u="none" strike="noStrike" cap="none" baseline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6891837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/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8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Who liaisons are</a:t>
            </a:r>
          </a:p>
          <a:p>
            <a:pPr marL="0" marR="0" lvl="0" indent="0" algn="l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8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Deliverables</a:t>
            </a:r>
          </a:p>
          <a:p>
            <a:pPr>
              <a:spcBef>
                <a:spcPts val="0"/>
              </a:spcBef>
              <a:buNone/>
            </a:pPr>
            <a:endParaRPr sz="1800" b="0" i="0" u="none" strike="noStrike" cap="none" baseline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859048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/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8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Who liaisons are</a:t>
            </a:r>
          </a:p>
          <a:p>
            <a:pPr marL="0" marR="0" lvl="0" indent="0" algn="l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8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Deliverables</a:t>
            </a:r>
          </a:p>
          <a:p>
            <a:pPr>
              <a:spcBef>
                <a:spcPts val="0"/>
              </a:spcBef>
              <a:buNone/>
            </a:pPr>
            <a:endParaRPr sz="1800" b="0" i="0" u="none" strike="noStrike" cap="none" baseline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1093926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/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8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Who liaisons are</a:t>
            </a:r>
          </a:p>
          <a:p>
            <a:pPr marL="0" marR="0" lvl="0" indent="0" algn="l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8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Deliverables</a:t>
            </a:r>
          </a:p>
          <a:p>
            <a:pPr>
              <a:spcBef>
                <a:spcPts val="0"/>
              </a:spcBef>
              <a:buNone/>
            </a:pPr>
            <a:endParaRPr sz="1800" b="0" i="0" u="none" strike="noStrike" cap="none" baseline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255590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/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0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Language from Pam and Joe</a:t>
            </a:r>
          </a:p>
          <a:p>
            <a:pPr marL="0" marR="0" lvl="0" indent="0" algn="l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0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Why slide – overall goal</a:t>
            </a:r>
          </a:p>
        </p:txBody>
      </p:sp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lang="en-US" sz="12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416906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/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0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Language from Pam and Joe</a:t>
            </a:r>
          </a:p>
          <a:p>
            <a:pPr marL="0" marR="0" lvl="0" indent="0" algn="l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0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Why slide – overall goal</a:t>
            </a:r>
          </a:p>
        </p:txBody>
      </p:sp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lang="en-US" sz="12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749361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/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0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Language from Pam and Joe</a:t>
            </a:r>
          </a:p>
          <a:p>
            <a:pPr marL="0" marR="0" lvl="0" indent="0" algn="l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0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Why slide – overall goal</a:t>
            </a:r>
          </a:p>
        </p:txBody>
      </p:sp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lang="en-US" sz="12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881542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72" name="Shape 272"/>
          <p:cNvSpPr txBox="1"/>
          <p:nvPr/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3" name="Shape 2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78" name="Shape 278"/>
          <p:cNvSpPr txBox="1"/>
          <p:nvPr/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8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Pam have other suggestions for this?</a:t>
            </a:r>
          </a:p>
        </p:txBody>
      </p:sp>
      <p:sp>
        <p:nvSpPr>
          <p:cNvPr id="279" name="Shape 2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/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0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Language from Pam and Joe</a:t>
            </a:r>
          </a:p>
          <a:p>
            <a:pPr marL="0" marR="0" lvl="0" indent="0" algn="l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0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Why slide – overall goal</a:t>
            </a:r>
          </a:p>
        </p:txBody>
      </p:sp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lang="en-US" sz="12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139174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/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0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Language from Pam and Joe</a:t>
            </a:r>
          </a:p>
          <a:p>
            <a:pPr marL="0" marR="0" lvl="0" indent="0" algn="l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0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Why slide – overall goal</a:t>
            </a:r>
          </a:p>
        </p:txBody>
      </p:sp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lang="en-US" sz="12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73718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 rot="5400000">
            <a:off x="4732336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 rot="5400000">
            <a:off x="541336" y="190500"/>
            <a:ext cx="5851525" cy="6019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508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indent="-190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indent="127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27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indent="-127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indent="-127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27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27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27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508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indent="-190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indent="127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27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indent="-127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indent="-127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27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27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27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 rot="5400000">
            <a:off x="2309017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508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indent="-190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indent="127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27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indent="-127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indent="-127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27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27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27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3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3" cy="39512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8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8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rgbClr val="A7A3A1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Clr>
                <a:srgbClr val="A7A3A1"/>
              </a:buClr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Clr>
                <a:srgbClr val="A7A3A1"/>
              </a:buClr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Clr>
                <a:srgbClr val="A7A3A1"/>
              </a:buClr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Clr>
                <a:srgbClr val="A7A3A1"/>
              </a:buClr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Clr>
                <a:srgbClr val="A7A3A1"/>
              </a:buClr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Clr>
                <a:srgbClr val="A7A3A1"/>
              </a:buClr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Clr>
                <a:srgbClr val="A7A3A1"/>
              </a:buClr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Clr>
                <a:srgbClr val="A7A3A1"/>
              </a:buClr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/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Shape 6"/>
          <p:cNvSpPr txBox="1"/>
          <p:nvPr/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Shape 7"/>
          <p:cNvSpPr txBox="1"/>
          <p:nvPr/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Shape 8"/>
          <p:cNvSpPr txBox="1"/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Shape 9"/>
          <p:cNvSpPr txBox="1"/>
          <p:nvPr/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1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1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/>
        </p:nvSpPr>
        <p:spPr>
          <a:xfrm>
            <a:off x="457200" y="2333762"/>
            <a:ext cx="8229600" cy="2432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buClr>
                <a:srgbClr val="951528"/>
              </a:buClr>
              <a:buSzPct val="25000"/>
            </a:pPr>
            <a:r>
              <a:rPr lang="en-US" sz="6000" dirty="0">
                <a:solidFill>
                  <a:srgbClr val="0070C0"/>
                </a:solidFill>
              </a:rPr>
              <a:t>Policy </a:t>
            </a:r>
            <a:r>
              <a:rPr lang="en-US" sz="6000" dirty="0" smtClean="0">
                <a:solidFill>
                  <a:srgbClr val="0070C0"/>
                </a:solidFill>
              </a:rPr>
              <a:t>Debate: </a:t>
            </a:r>
            <a:r>
              <a:rPr lang="en-US" sz="6000" dirty="0">
                <a:solidFill>
                  <a:srgbClr val="0070C0"/>
                </a:solidFill>
              </a:rPr>
              <a:t>Speech Types/Round Structure</a:t>
            </a:r>
            <a:endParaRPr lang="en-US" sz="6000" b="0" i="0" u="none" strike="noStrike" cap="none" baseline="0" dirty="0">
              <a:solidFill>
                <a:srgbClr val="0070C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7" name="Shape 57"/>
          <p:cNvSpPr txBox="1"/>
          <p:nvPr/>
        </p:nvSpPr>
        <p:spPr>
          <a:xfrm>
            <a:off x="457200" y="4448773"/>
            <a:ext cx="8229600" cy="2078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86F68"/>
              </a:buClr>
              <a:buSzPct val="25000"/>
              <a:buFont typeface="Trebuchet MS"/>
              <a:buNone/>
            </a:pPr>
            <a:endParaRPr lang="en-US" sz="3600" b="0" i="0" u="none" strike="noStrike" cap="none" baseline="0" dirty="0">
              <a:solidFill>
                <a:srgbClr val="786F68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6" name="Shape 275"/>
          <p:cNvPicPr preferRelativeResize="0">
            <a:picLocks noChangeAspect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74962" y="625919"/>
            <a:ext cx="3378200" cy="12993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/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86F68"/>
              </a:buClr>
              <a:buSzPct val="25000"/>
              <a:buFont typeface="Trebuchet MS"/>
              <a:buNone/>
            </a:pPr>
            <a:r>
              <a:rPr lang="en-US" sz="3600" dirty="0" smtClean="0">
                <a:solidFill>
                  <a:srgbClr val="786F68"/>
                </a:solidFill>
                <a:latin typeface="Trebuchet MS"/>
                <a:ea typeface="Trebuchet MS"/>
                <a:cs typeface="Trebuchet MS"/>
                <a:sym typeface="Trebuchet MS"/>
              </a:rPr>
              <a:t>Enter Title Here</a:t>
            </a:r>
            <a:endParaRPr lang="en-US" sz="3600" b="0" i="0" u="none" strike="noStrike" cap="none" baseline="0" dirty="0">
              <a:solidFill>
                <a:srgbClr val="786F68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70" name="Shape 7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7962" y="6113462"/>
            <a:ext cx="1408111" cy="54133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hape 133"/>
          <p:cNvSpPr txBox="1"/>
          <p:nvPr/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Calibri"/>
              <a:buNone/>
            </a:pPr>
            <a:r>
              <a:rPr lang="en-US" sz="2200" b="1" dirty="0" smtClean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Enter Title Here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22222"/>
              </a:buClr>
              <a:buSzPct val="100000"/>
              <a:buFont typeface="Calibri"/>
              <a:buChar char="•"/>
            </a:pPr>
            <a:r>
              <a:rPr lang="en-US" sz="2200" b="0" i="0" u="none" strike="noStrike" cap="none" baseline="0" dirty="0" smtClean="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Poin</a:t>
            </a:r>
            <a:r>
              <a:rPr lang="en-US" sz="2200" dirty="0" smtClean="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t </a:t>
            </a:r>
            <a:r>
              <a:rPr lang="en-US" sz="2200" b="0" i="0" u="none" strike="noStrike" cap="none" baseline="0" dirty="0" smtClean="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</a:p>
          <a:p>
            <a:pPr marL="457200" indent="-457200">
              <a:spcBef>
                <a:spcPts val="1200"/>
              </a:spcBef>
              <a:buClr>
                <a:srgbClr val="222222"/>
              </a:buClr>
              <a:buSzPct val="100000"/>
              <a:buFont typeface="Calibri"/>
              <a:buChar char="•"/>
            </a:pPr>
            <a:r>
              <a:rPr lang="en-US" sz="2200" dirty="0" smtClean="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Point 2</a:t>
            </a:r>
          </a:p>
          <a:p>
            <a:pPr marL="228600" marR="0" lvl="0" indent="-4572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22222"/>
              </a:buClr>
              <a:buSzPct val="100000"/>
              <a:buFont typeface="Calibri"/>
              <a:buChar char="•"/>
            </a:pPr>
            <a:endParaRPr lang="en-US" sz="2200" b="0" i="0" u="none" strike="noStrike" cap="none" baseline="0" dirty="0" smtClean="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4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8992406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/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86F68"/>
              </a:buClr>
              <a:buSzPct val="25000"/>
              <a:buFont typeface="Trebuchet MS"/>
              <a:buNone/>
            </a:pPr>
            <a:r>
              <a:rPr lang="en-US" sz="3600" dirty="0" smtClean="0">
                <a:solidFill>
                  <a:srgbClr val="786F68"/>
                </a:solidFill>
                <a:latin typeface="Trebuchet MS"/>
                <a:ea typeface="Trebuchet MS"/>
                <a:cs typeface="Trebuchet MS"/>
                <a:sym typeface="Trebuchet MS"/>
              </a:rPr>
              <a:t>Enter Title Here</a:t>
            </a:r>
            <a:endParaRPr lang="en-US" sz="3600" b="0" i="0" u="none" strike="noStrike" cap="none" baseline="0" dirty="0">
              <a:solidFill>
                <a:srgbClr val="786F68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70" name="Shape 7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7962" y="6113462"/>
            <a:ext cx="1408111" cy="54133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hape 133"/>
          <p:cNvSpPr txBox="1"/>
          <p:nvPr/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Calibri"/>
              <a:buNone/>
            </a:pPr>
            <a:r>
              <a:rPr lang="en-US" sz="2200" b="1" dirty="0" smtClean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Enter Title Here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22222"/>
              </a:buClr>
              <a:buSzPct val="100000"/>
              <a:buFont typeface="Calibri"/>
              <a:buChar char="•"/>
            </a:pPr>
            <a:r>
              <a:rPr lang="en-US" sz="2200" b="0" i="0" u="none" strike="noStrike" cap="none" baseline="0" dirty="0" smtClean="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Poin</a:t>
            </a:r>
            <a:r>
              <a:rPr lang="en-US" sz="2200" dirty="0" smtClean="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t </a:t>
            </a:r>
            <a:r>
              <a:rPr lang="en-US" sz="2200" b="0" i="0" u="none" strike="noStrike" cap="none" baseline="0" dirty="0" smtClean="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</a:p>
          <a:p>
            <a:pPr marL="457200" indent="-457200">
              <a:spcBef>
                <a:spcPts val="1200"/>
              </a:spcBef>
              <a:buClr>
                <a:srgbClr val="222222"/>
              </a:buClr>
              <a:buSzPct val="100000"/>
              <a:buFont typeface="Calibri"/>
              <a:buChar char="•"/>
            </a:pPr>
            <a:r>
              <a:rPr lang="en-US" sz="2200" dirty="0" smtClean="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Point 2</a:t>
            </a:r>
          </a:p>
          <a:p>
            <a:pPr marL="228600" marR="0" lvl="0" indent="-4572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22222"/>
              </a:buClr>
              <a:buSzPct val="100000"/>
              <a:buFont typeface="Calibri"/>
              <a:buChar char="•"/>
            </a:pPr>
            <a:endParaRPr lang="en-US" sz="2200" b="0" i="0" u="none" strike="noStrike" cap="none" baseline="0" dirty="0" smtClean="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4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3446456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/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86F68"/>
              </a:buClr>
              <a:buSzPct val="25000"/>
              <a:buFont typeface="Trebuchet MS"/>
              <a:buNone/>
            </a:pPr>
            <a:r>
              <a:rPr lang="en-US" sz="3600" dirty="0" smtClean="0">
                <a:solidFill>
                  <a:srgbClr val="786F68"/>
                </a:solidFill>
                <a:latin typeface="Trebuchet MS"/>
                <a:ea typeface="Trebuchet MS"/>
                <a:cs typeface="Trebuchet MS"/>
                <a:sym typeface="Trebuchet MS"/>
              </a:rPr>
              <a:t>Enter Title Here</a:t>
            </a:r>
            <a:endParaRPr lang="en-US" sz="3600" b="0" i="0" u="none" strike="noStrike" cap="none" baseline="0" dirty="0">
              <a:solidFill>
                <a:srgbClr val="786F68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70" name="Shape 7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7962" y="6113462"/>
            <a:ext cx="1408111" cy="54133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hape 133"/>
          <p:cNvSpPr txBox="1"/>
          <p:nvPr/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Calibri"/>
              <a:buNone/>
            </a:pPr>
            <a:r>
              <a:rPr lang="en-US" sz="2200" b="1" dirty="0" smtClean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Enter Title Here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22222"/>
              </a:buClr>
              <a:buSzPct val="100000"/>
              <a:buFont typeface="Calibri"/>
              <a:buChar char="•"/>
            </a:pPr>
            <a:r>
              <a:rPr lang="en-US" sz="2200" b="0" i="0" u="none" strike="noStrike" cap="none" baseline="0" dirty="0" smtClean="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Poin</a:t>
            </a:r>
            <a:r>
              <a:rPr lang="en-US" sz="2200" dirty="0" smtClean="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t </a:t>
            </a:r>
            <a:r>
              <a:rPr lang="en-US" sz="2200" b="0" i="0" u="none" strike="noStrike" cap="none" baseline="0" dirty="0" smtClean="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</a:p>
          <a:p>
            <a:pPr marL="457200" indent="-457200">
              <a:spcBef>
                <a:spcPts val="1200"/>
              </a:spcBef>
              <a:buClr>
                <a:srgbClr val="222222"/>
              </a:buClr>
              <a:buSzPct val="100000"/>
              <a:buFont typeface="Calibri"/>
              <a:buChar char="•"/>
            </a:pPr>
            <a:r>
              <a:rPr lang="en-US" sz="2200" dirty="0" smtClean="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Point 2</a:t>
            </a:r>
          </a:p>
          <a:p>
            <a:pPr marL="228600" marR="0" lvl="0" indent="-4572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22222"/>
              </a:buClr>
              <a:buSzPct val="100000"/>
              <a:buFont typeface="Calibri"/>
              <a:buChar char="•"/>
            </a:pPr>
            <a:endParaRPr lang="en-US" sz="2200" b="0" i="0" u="none" strike="noStrike" cap="none" baseline="0" dirty="0" smtClean="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4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6332762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/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86F68"/>
              </a:buClr>
              <a:buSzPct val="25000"/>
              <a:buFont typeface="Trebuchet MS"/>
              <a:buNone/>
            </a:pPr>
            <a:r>
              <a:rPr lang="en-US" sz="3600" dirty="0" smtClean="0">
                <a:solidFill>
                  <a:srgbClr val="786F68"/>
                </a:solidFill>
                <a:latin typeface="Trebuchet MS"/>
                <a:ea typeface="Trebuchet MS"/>
                <a:cs typeface="Trebuchet MS"/>
                <a:sym typeface="Trebuchet MS"/>
              </a:rPr>
              <a:t>Enter Title Here</a:t>
            </a:r>
            <a:endParaRPr lang="en-US" sz="3600" b="0" i="0" u="none" strike="noStrike" cap="none" baseline="0" dirty="0">
              <a:solidFill>
                <a:srgbClr val="786F68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70" name="Shape 7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7962" y="6113462"/>
            <a:ext cx="1408111" cy="54133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hape 133"/>
          <p:cNvSpPr txBox="1"/>
          <p:nvPr/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Calibri"/>
              <a:buNone/>
            </a:pPr>
            <a:r>
              <a:rPr lang="en-US" sz="2200" b="1" dirty="0" smtClean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Enter Title Here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22222"/>
              </a:buClr>
              <a:buSzPct val="100000"/>
              <a:buFont typeface="Calibri"/>
              <a:buChar char="•"/>
            </a:pPr>
            <a:r>
              <a:rPr lang="en-US" sz="2200" b="0" i="0" u="none" strike="noStrike" cap="none" baseline="0" dirty="0" smtClean="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Poin</a:t>
            </a:r>
            <a:r>
              <a:rPr lang="en-US" sz="2200" dirty="0" smtClean="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t </a:t>
            </a:r>
            <a:r>
              <a:rPr lang="en-US" sz="2200" b="0" i="0" u="none" strike="noStrike" cap="none" baseline="0" dirty="0" smtClean="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</a:p>
          <a:p>
            <a:pPr marL="457200" indent="-457200">
              <a:spcBef>
                <a:spcPts val="1200"/>
              </a:spcBef>
              <a:buClr>
                <a:srgbClr val="222222"/>
              </a:buClr>
              <a:buSzPct val="100000"/>
              <a:buFont typeface="Calibri"/>
              <a:buChar char="•"/>
            </a:pPr>
            <a:r>
              <a:rPr lang="en-US" sz="2200" dirty="0" smtClean="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Point 2</a:t>
            </a:r>
          </a:p>
          <a:p>
            <a:pPr marL="228600" marR="0" lvl="0" indent="-4572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22222"/>
              </a:buClr>
              <a:buSzPct val="100000"/>
              <a:buFont typeface="Calibri"/>
              <a:buChar char="•"/>
            </a:pPr>
            <a:endParaRPr lang="en-US" sz="2200" b="0" i="0" u="none" strike="noStrike" cap="none" baseline="0" dirty="0" smtClean="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4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3415535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/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86F68"/>
              </a:buClr>
              <a:buSzPct val="25000"/>
              <a:buFont typeface="Trebuchet MS"/>
              <a:buNone/>
            </a:pPr>
            <a:r>
              <a:rPr lang="en-US" sz="3600" b="0" i="0" u="none" strike="noStrike" cap="none" baseline="0" dirty="0" smtClean="0">
                <a:solidFill>
                  <a:srgbClr val="786F68"/>
                </a:solidFill>
                <a:latin typeface="Trebuchet MS"/>
                <a:ea typeface="Trebuchet MS"/>
                <a:cs typeface="Trebuchet MS"/>
                <a:sym typeface="Trebuchet MS"/>
              </a:rPr>
              <a:t>Enter Title Here</a:t>
            </a:r>
            <a:endParaRPr lang="en-US" sz="3600" b="0" i="0" u="none" strike="noStrike" cap="none" baseline="0" dirty="0">
              <a:solidFill>
                <a:srgbClr val="786F68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51" name="Shape 151"/>
          <p:cNvSpPr txBox="1"/>
          <p:nvPr/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Calibri"/>
              <a:buNone/>
            </a:pPr>
            <a:r>
              <a:rPr lang="en-US" sz="2200" b="1" dirty="0" smtClean="0">
                <a:solidFill>
                  <a:srgbClr val="008EC8"/>
                </a:solidFill>
                <a:latin typeface="Calibri"/>
                <a:ea typeface="Calibri"/>
                <a:cs typeface="Calibri"/>
                <a:sym typeface="Calibri"/>
              </a:rPr>
              <a:t>Enter Title Here</a:t>
            </a:r>
          </a:p>
          <a:p>
            <a:pPr marR="0" lvl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200" dirty="0" smtClean="0">
                <a:latin typeface="Calibri"/>
                <a:cs typeface="Calibri"/>
              </a:rPr>
              <a:t>Enter longer block of text (no bullet points) here.</a:t>
            </a:r>
            <a:endParaRPr sz="2200" dirty="0" smtClean="0">
              <a:latin typeface="Calibri"/>
              <a:cs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200" b="0" i="0" u="none" strike="noStrike" cap="none" baseline="0" dirty="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2" name="Shape 15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7962" y="6113462"/>
            <a:ext cx="1408111" cy="5413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/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86F68"/>
              </a:buClr>
              <a:buSzPct val="25000"/>
              <a:buFont typeface="Trebuchet MS"/>
              <a:buNone/>
            </a:pPr>
            <a:r>
              <a:rPr lang="en-US" sz="3600" b="0" i="0" u="none" strike="noStrike" cap="none" baseline="0" dirty="0" smtClean="0">
                <a:solidFill>
                  <a:srgbClr val="786F68"/>
                </a:solidFill>
                <a:latin typeface="Trebuchet MS"/>
                <a:ea typeface="Trebuchet MS"/>
                <a:cs typeface="Trebuchet MS"/>
                <a:sym typeface="Trebuchet MS"/>
              </a:rPr>
              <a:t>Enter Title Here</a:t>
            </a:r>
            <a:endParaRPr lang="en-US" sz="3600" b="0" i="0" u="none" strike="noStrike" cap="none" baseline="0" dirty="0">
              <a:solidFill>
                <a:srgbClr val="786F68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51" name="Shape 151"/>
          <p:cNvSpPr txBox="1"/>
          <p:nvPr/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Calibri"/>
              <a:buNone/>
            </a:pPr>
            <a:r>
              <a:rPr lang="en-US" sz="2200" b="1" dirty="0" smtClean="0">
                <a:solidFill>
                  <a:srgbClr val="008EC8"/>
                </a:solidFill>
                <a:latin typeface="Calibri"/>
                <a:ea typeface="Calibri"/>
                <a:cs typeface="Calibri"/>
                <a:sym typeface="Calibri"/>
              </a:rPr>
              <a:t>Enter Title Here</a:t>
            </a:r>
          </a:p>
          <a:p>
            <a:pPr marR="0" lvl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200" dirty="0" smtClean="0">
                <a:latin typeface="Calibri"/>
                <a:cs typeface="Calibri"/>
              </a:rPr>
              <a:t>Enter longer block of text (no bullet points) here.</a:t>
            </a:r>
            <a:endParaRPr sz="2200" dirty="0" smtClean="0">
              <a:latin typeface="Calibri"/>
              <a:cs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200" b="0" i="0" u="none" strike="noStrike" cap="none" baseline="0" dirty="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2" name="Shape 15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7962" y="6113462"/>
            <a:ext cx="1408111" cy="5413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759414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/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86F68"/>
              </a:buClr>
              <a:buSzPct val="25000"/>
              <a:buFont typeface="Trebuchet MS"/>
              <a:buNone/>
            </a:pPr>
            <a:r>
              <a:rPr lang="en-US" sz="3600" b="0" i="0" u="none" strike="noStrike" cap="none" baseline="0" dirty="0" smtClean="0">
                <a:solidFill>
                  <a:srgbClr val="786F68"/>
                </a:solidFill>
                <a:latin typeface="Trebuchet MS"/>
                <a:ea typeface="Trebuchet MS"/>
                <a:cs typeface="Trebuchet MS"/>
                <a:sym typeface="Trebuchet MS"/>
              </a:rPr>
              <a:t>Enter Title Here</a:t>
            </a:r>
            <a:endParaRPr lang="en-US" sz="3600" b="0" i="0" u="none" strike="noStrike" cap="none" baseline="0" dirty="0">
              <a:solidFill>
                <a:srgbClr val="786F68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51" name="Shape 151"/>
          <p:cNvSpPr txBox="1"/>
          <p:nvPr/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Calibri"/>
              <a:buNone/>
            </a:pPr>
            <a:r>
              <a:rPr lang="en-US" sz="2200" b="1" dirty="0" smtClean="0">
                <a:solidFill>
                  <a:srgbClr val="008EC8"/>
                </a:solidFill>
                <a:latin typeface="Calibri"/>
                <a:ea typeface="Calibri"/>
                <a:cs typeface="Calibri"/>
                <a:sym typeface="Calibri"/>
              </a:rPr>
              <a:t>Enter Title Here</a:t>
            </a:r>
          </a:p>
          <a:p>
            <a:pPr marR="0" lvl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200" dirty="0" smtClean="0">
                <a:latin typeface="Calibri"/>
                <a:cs typeface="Calibri"/>
              </a:rPr>
              <a:t>Enter longer block of text (no bullet points) here.</a:t>
            </a:r>
            <a:endParaRPr sz="2200" dirty="0" smtClean="0">
              <a:latin typeface="Calibri"/>
              <a:cs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200" b="0" i="0" u="none" strike="noStrike" cap="none" baseline="0" dirty="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2" name="Shape 15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7962" y="6113462"/>
            <a:ext cx="1408111" cy="5413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8666874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/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86F68"/>
              </a:buClr>
              <a:buSzPct val="25000"/>
              <a:buFont typeface="Trebuchet MS"/>
              <a:buNone/>
            </a:pPr>
            <a:r>
              <a:rPr lang="en-US" sz="3600" b="0" i="0" u="none" strike="noStrike" cap="none" baseline="0" dirty="0" smtClean="0">
                <a:solidFill>
                  <a:srgbClr val="786F68"/>
                </a:solidFill>
                <a:latin typeface="Trebuchet MS"/>
                <a:ea typeface="Trebuchet MS"/>
                <a:cs typeface="Trebuchet MS"/>
                <a:sym typeface="Trebuchet MS"/>
              </a:rPr>
              <a:t>Enter Title Here</a:t>
            </a:r>
            <a:endParaRPr lang="en-US" sz="3600" b="0" i="0" u="none" strike="noStrike" cap="none" baseline="0" dirty="0">
              <a:solidFill>
                <a:srgbClr val="786F68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51" name="Shape 151"/>
          <p:cNvSpPr txBox="1"/>
          <p:nvPr/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Calibri"/>
              <a:buNone/>
            </a:pPr>
            <a:r>
              <a:rPr lang="en-US" sz="2200" b="1" dirty="0" smtClean="0">
                <a:solidFill>
                  <a:srgbClr val="008EC8"/>
                </a:solidFill>
                <a:latin typeface="Calibri"/>
                <a:ea typeface="Calibri"/>
                <a:cs typeface="Calibri"/>
                <a:sym typeface="Calibri"/>
              </a:rPr>
              <a:t>Enter Title Here</a:t>
            </a:r>
          </a:p>
          <a:p>
            <a:pPr marR="0" lvl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200" dirty="0" smtClean="0">
                <a:latin typeface="Calibri"/>
                <a:cs typeface="Calibri"/>
              </a:rPr>
              <a:t>Enter longer block of text (no bullet points) here.</a:t>
            </a:r>
            <a:endParaRPr sz="2200" dirty="0" smtClean="0">
              <a:latin typeface="Calibri"/>
              <a:cs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200" b="0" i="0" u="none" strike="noStrike" cap="none" baseline="0" dirty="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2" name="Shape 15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7962" y="6113462"/>
            <a:ext cx="1408111" cy="5413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830389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/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86F68"/>
              </a:buClr>
              <a:buSzPct val="25000"/>
              <a:buFont typeface="Trebuchet MS"/>
              <a:buNone/>
            </a:pPr>
            <a:r>
              <a:rPr lang="en-US" sz="3600" b="0" i="0" u="none" strike="noStrike" cap="none" baseline="0" dirty="0" smtClean="0">
                <a:solidFill>
                  <a:srgbClr val="786F68"/>
                </a:solidFill>
                <a:latin typeface="Trebuchet MS"/>
                <a:ea typeface="Trebuchet MS"/>
                <a:cs typeface="Trebuchet MS"/>
                <a:sym typeface="Trebuchet MS"/>
              </a:rPr>
              <a:t>Enter Title Here</a:t>
            </a:r>
            <a:endParaRPr lang="en-US" sz="3600" b="0" i="0" u="none" strike="noStrike" cap="none" baseline="0" dirty="0">
              <a:solidFill>
                <a:srgbClr val="786F68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51" name="Shape 151"/>
          <p:cNvSpPr txBox="1"/>
          <p:nvPr/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Calibri"/>
              <a:buNone/>
            </a:pPr>
            <a:r>
              <a:rPr lang="en-US" sz="2200" b="1" dirty="0" smtClean="0">
                <a:solidFill>
                  <a:srgbClr val="008EC8"/>
                </a:solidFill>
                <a:latin typeface="Calibri"/>
                <a:ea typeface="Calibri"/>
                <a:cs typeface="Calibri"/>
                <a:sym typeface="Calibri"/>
              </a:rPr>
              <a:t>Enter Title Here</a:t>
            </a:r>
          </a:p>
          <a:p>
            <a:pPr marR="0" lvl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200" dirty="0" smtClean="0">
                <a:latin typeface="Calibri"/>
                <a:cs typeface="Calibri"/>
              </a:rPr>
              <a:t>Enter longer block of text (no bullet points) here.</a:t>
            </a:r>
            <a:endParaRPr sz="2200" dirty="0" smtClean="0">
              <a:latin typeface="Calibri"/>
              <a:cs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200" b="0" i="0" u="none" strike="noStrike" cap="none" baseline="0" dirty="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2" name="Shape 15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7962" y="6113462"/>
            <a:ext cx="1408111" cy="5413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2009083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/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86F68"/>
              </a:buClr>
              <a:buSzPct val="25000"/>
              <a:buFont typeface="Trebuchet MS"/>
              <a:buNone/>
            </a:pPr>
            <a:r>
              <a:rPr lang="en-US" sz="3600" b="0" i="0" u="none" strike="noStrike" cap="none" baseline="0" dirty="0" smtClean="0">
                <a:solidFill>
                  <a:srgbClr val="786F68"/>
                </a:solidFill>
                <a:latin typeface="Trebuchet MS"/>
                <a:ea typeface="Trebuchet MS"/>
                <a:cs typeface="Trebuchet MS"/>
                <a:sym typeface="Trebuchet MS"/>
              </a:rPr>
              <a:t>Enter Title Here</a:t>
            </a:r>
            <a:endParaRPr lang="en-US" sz="3600" b="0" i="0" u="none" strike="noStrike" cap="none" baseline="0" dirty="0">
              <a:solidFill>
                <a:srgbClr val="786F68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51" name="Shape 151"/>
          <p:cNvSpPr txBox="1"/>
          <p:nvPr/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Calibri"/>
              <a:buNone/>
            </a:pPr>
            <a:r>
              <a:rPr lang="en-US" sz="2200" b="1" dirty="0" smtClean="0">
                <a:solidFill>
                  <a:srgbClr val="008EC8"/>
                </a:solidFill>
                <a:latin typeface="Calibri"/>
                <a:ea typeface="Calibri"/>
                <a:cs typeface="Calibri"/>
                <a:sym typeface="Calibri"/>
              </a:rPr>
              <a:t>Enter Title Here</a:t>
            </a:r>
          </a:p>
          <a:p>
            <a:pPr marR="0" lvl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200" dirty="0" smtClean="0">
                <a:latin typeface="Calibri"/>
                <a:cs typeface="Calibri"/>
              </a:rPr>
              <a:t>Enter longer block of text (no bullet points) here.</a:t>
            </a:r>
            <a:endParaRPr sz="2200" dirty="0" smtClean="0">
              <a:latin typeface="Calibri"/>
              <a:cs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200" b="0" i="0" u="none" strike="noStrike" cap="none" baseline="0" dirty="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2" name="Shape 15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7962" y="6113462"/>
            <a:ext cx="1408111" cy="5413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027540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/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Clr>
                <a:srgbClr val="786F68"/>
              </a:buClr>
              <a:buSzPct val="25000"/>
            </a:pPr>
            <a:r>
              <a:rPr lang="en-US" altLang="en-US" sz="3600" b="1" dirty="0">
                <a:solidFill>
                  <a:srgbClr val="0070C0"/>
                </a:solidFill>
              </a:rPr>
              <a:t>Parts of a Debate</a:t>
            </a:r>
            <a:endParaRPr lang="en-US" sz="3600" b="0" i="0" u="none" strike="noStrike" cap="none" baseline="0" dirty="0">
              <a:solidFill>
                <a:srgbClr val="0070C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70" name="Shape 7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7962" y="6113462"/>
            <a:ext cx="1408111" cy="54133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hape 133"/>
          <p:cNvSpPr txBox="1"/>
          <p:nvPr/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indent="-457200" eaLnBrk="1" hangingPunct="1">
              <a:buFont typeface="Arial" charset="0"/>
              <a:buChar char="•"/>
            </a:pPr>
            <a:r>
              <a:rPr lang="en-US" altLang="en-US" sz="2800" b="1" dirty="0"/>
              <a:t>Constructive Speech- 8 minutes, maximum</a:t>
            </a:r>
          </a:p>
          <a:p>
            <a:pPr lvl="1" eaLnBrk="1" hangingPunct="1"/>
            <a:r>
              <a:rPr lang="en-US" altLang="en-US" sz="2400" dirty="0"/>
              <a:t>“Build” arguments, cases, and positions</a:t>
            </a:r>
          </a:p>
          <a:p>
            <a:pPr marL="457200" indent="-457200" eaLnBrk="1" hangingPunct="1">
              <a:buFont typeface="Arial" charset="0"/>
              <a:buChar char="•"/>
            </a:pPr>
            <a:r>
              <a:rPr lang="en-US" altLang="en-US" sz="2800" b="1" dirty="0"/>
              <a:t>Cross Examination- 3 minutes, maximum</a:t>
            </a:r>
          </a:p>
          <a:p>
            <a:pPr lvl="1" eaLnBrk="1" hangingPunct="1"/>
            <a:r>
              <a:rPr lang="en-US" altLang="en-US" sz="2400" dirty="0"/>
              <a:t>Ask your opponent questions to clarify, set up, and show problems with arguments</a:t>
            </a:r>
          </a:p>
          <a:p>
            <a:pPr marL="457200" indent="-457200" eaLnBrk="1" hangingPunct="1">
              <a:buFont typeface="Arial" charset="0"/>
              <a:buChar char="•"/>
            </a:pPr>
            <a:r>
              <a:rPr lang="en-US" altLang="en-US" sz="2800" b="1" dirty="0"/>
              <a:t>Rebuttal Speech- 5 minutes maximum</a:t>
            </a:r>
          </a:p>
          <a:p>
            <a:pPr lvl="1" eaLnBrk="1" hangingPunct="1"/>
            <a:r>
              <a:rPr lang="en-US" altLang="en-US" sz="2400" dirty="0"/>
              <a:t>Extend, clarify, answer, and give reasons you win</a:t>
            </a:r>
          </a:p>
          <a:p>
            <a:pPr marL="457200" indent="-457200" eaLnBrk="1" hangingPunct="1">
              <a:buFont typeface="Arial" charset="0"/>
              <a:buChar char="•"/>
            </a:pPr>
            <a:r>
              <a:rPr lang="en-US" altLang="en-US" sz="2800" b="1" dirty="0"/>
              <a:t>Preparation/Prep Time- 5 minutes per team</a:t>
            </a:r>
          </a:p>
          <a:p>
            <a:pPr lvl="1" eaLnBrk="1" hangingPunct="1"/>
            <a:r>
              <a:rPr lang="en-US" altLang="en-US" sz="2400" dirty="0"/>
              <a:t>Find and organize files, arguments, and speeches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/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86F68"/>
              </a:buClr>
              <a:buSzPct val="25000"/>
              <a:buFont typeface="Trebuchet MS"/>
              <a:buNone/>
            </a:pPr>
            <a:r>
              <a:rPr lang="en-US" sz="3600" b="0" i="0" u="none" strike="noStrike" cap="none" baseline="0" dirty="0" smtClean="0">
                <a:solidFill>
                  <a:srgbClr val="786F68"/>
                </a:solidFill>
                <a:latin typeface="Trebuchet MS"/>
                <a:ea typeface="Trebuchet MS"/>
                <a:cs typeface="Trebuchet MS"/>
                <a:sym typeface="Trebuchet MS"/>
              </a:rPr>
              <a:t>Enter Title Here</a:t>
            </a:r>
            <a:endParaRPr lang="en-US" sz="3600" b="0" i="0" u="none" strike="noStrike" cap="none" baseline="0" dirty="0">
              <a:solidFill>
                <a:srgbClr val="786F68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51" name="Shape 151"/>
          <p:cNvSpPr txBox="1"/>
          <p:nvPr/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Calibri"/>
              <a:buNone/>
            </a:pPr>
            <a:r>
              <a:rPr lang="en-US" sz="2200" b="1" dirty="0" smtClean="0">
                <a:solidFill>
                  <a:srgbClr val="008EC8"/>
                </a:solidFill>
                <a:latin typeface="Calibri"/>
                <a:ea typeface="Calibri"/>
                <a:cs typeface="Calibri"/>
                <a:sym typeface="Calibri"/>
              </a:rPr>
              <a:t>Enter Title Here</a:t>
            </a:r>
          </a:p>
          <a:p>
            <a:pPr marR="0" lvl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200" dirty="0" smtClean="0">
                <a:latin typeface="Calibri"/>
                <a:cs typeface="Calibri"/>
              </a:rPr>
              <a:t>Enter longer block of text (no bullet points) here.</a:t>
            </a:r>
            <a:endParaRPr sz="2200" dirty="0" smtClean="0">
              <a:latin typeface="Calibri"/>
              <a:cs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200" b="0" i="0" u="none" strike="noStrike" cap="none" baseline="0" dirty="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2" name="Shape 15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7962" y="6113462"/>
            <a:ext cx="1408111" cy="5413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1598896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/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86F68"/>
              </a:buClr>
              <a:buSzPct val="25000"/>
              <a:buFont typeface="Trebuchet MS"/>
              <a:buNone/>
            </a:pPr>
            <a:r>
              <a:rPr lang="en-US" sz="3600" b="0" i="0" u="none" strike="noStrike" cap="none" baseline="0" dirty="0" smtClean="0">
                <a:solidFill>
                  <a:srgbClr val="786F68"/>
                </a:solidFill>
                <a:latin typeface="Trebuchet MS"/>
                <a:ea typeface="Trebuchet MS"/>
                <a:cs typeface="Trebuchet MS"/>
                <a:sym typeface="Trebuchet MS"/>
              </a:rPr>
              <a:t>Enter Title Here</a:t>
            </a:r>
            <a:endParaRPr lang="en-US" sz="3600" b="0" i="0" u="none" strike="noStrike" cap="none" baseline="0" dirty="0">
              <a:solidFill>
                <a:srgbClr val="786F68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51" name="Shape 151"/>
          <p:cNvSpPr txBox="1"/>
          <p:nvPr/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Calibri"/>
              <a:buNone/>
            </a:pPr>
            <a:r>
              <a:rPr lang="en-US" sz="2200" b="1" dirty="0" smtClean="0">
                <a:solidFill>
                  <a:srgbClr val="008EC8"/>
                </a:solidFill>
                <a:latin typeface="Calibri"/>
                <a:ea typeface="Calibri"/>
                <a:cs typeface="Calibri"/>
                <a:sym typeface="Calibri"/>
              </a:rPr>
              <a:t>Enter Title Here</a:t>
            </a:r>
          </a:p>
          <a:p>
            <a:pPr marR="0" lvl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200" dirty="0" smtClean="0">
                <a:latin typeface="Calibri"/>
                <a:cs typeface="Calibri"/>
              </a:rPr>
              <a:t>Enter longer block of text (no bullet points) here.</a:t>
            </a:r>
            <a:endParaRPr sz="2200" dirty="0" smtClean="0">
              <a:latin typeface="Calibri"/>
              <a:cs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200" b="0" i="0" u="none" strike="noStrike" cap="none" baseline="0" dirty="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2" name="Shape 15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7962" y="6113462"/>
            <a:ext cx="1408111" cy="5413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8996055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/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86F68"/>
              </a:buClr>
              <a:buSzPct val="25000"/>
              <a:buFont typeface="Trebuchet MS"/>
              <a:buNone/>
            </a:pPr>
            <a:r>
              <a:rPr lang="en-US" sz="3600" b="0" i="0" u="none" strike="noStrike" cap="none" baseline="0" dirty="0" smtClean="0">
                <a:solidFill>
                  <a:srgbClr val="786F68"/>
                </a:solidFill>
                <a:latin typeface="Trebuchet MS"/>
                <a:ea typeface="Trebuchet MS"/>
                <a:cs typeface="Trebuchet MS"/>
                <a:sym typeface="Trebuchet MS"/>
              </a:rPr>
              <a:t>Enter Title Here</a:t>
            </a:r>
            <a:endParaRPr lang="en-US" sz="3600" b="0" i="0" u="none" strike="noStrike" cap="none" baseline="0" dirty="0">
              <a:solidFill>
                <a:srgbClr val="786F68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51" name="Shape 151"/>
          <p:cNvSpPr txBox="1"/>
          <p:nvPr/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Calibri"/>
              <a:buNone/>
            </a:pPr>
            <a:r>
              <a:rPr lang="en-US" sz="2200" b="1" dirty="0" smtClean="0">
                <a:solidFill>
                  <a:srgbClr val="008EC8"/>
                </a:solidFill>
                <a:latin typeface="Calibri"/>
                <a:ea typeface="Calibri"/>
                <a:cs typeface="Calibri"/>
                <a:sym typeface="Calibri"/>
              </a:rPr>
              <a:t>Enter Title Here</a:t>
            </a:r>
          </a:p>
          <a:p>
            <a:pPr marR="0" lvl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200" dirty="0" smtClean="0">
                <a:latin typeface="Calibri"/>
                <a:cs typeface="Calibri"/>
              </a:rPr>
              <a:t>Enter longer block of text (no bullet points) here.</a:t>
            </a:r>
            <a:endParaRPr sz="2200" dirty="0" smtClean="0">
              <a:latin typeface="Calibri"/>
              <a:cs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200" b="0" i="0" u="none" strike="noStrike" cap="none" baseline="0" dirty="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2" name="Shape 15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7962" y="6113462"/>
            <a:ext cx="1408111" cy="5413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6479462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/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86F68"/>
              </a:buClr>
              <a:buSzPct val="25000"/>
              <a:buFont typeface="Trebuchet MS"/>
              <a:buNone/>
            </a:pPr>
            <a:r>
              <a:rPr lang="en-US" sz="3600" b="0" i="0" u="none" strike="noStrike" cap="none" baseline="0" dirty="0" smtClean="0">
                <a:solidFill>
                  <a:srgbClr val="786F68"/>
                </a:solidFill>
                <a:latin typeface="Trebuchet MS"/>
                <a:ea typeface="Trebuchet MS"/>
                <a:cs typeface="Trebuchet MS"/>
                <a:sym typeface="Trebuchet MS"/>
              </a:rPr>
              <a:t>Enter Title Here</a:t>
            </a:r>
            <a:endParaRPr lang="en-US" sz="3600" b="0" i="0" u="none" strike="noStrike" cap="none" baseline="0" dirty="0">
              <a:solidFill>
                <a:srgbClr val="786F68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51" name="Shape 151"/>
          <p:cNvSpPr txBox="1"/>
          <p:nvPr/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Calibri"/>
              <a:buNone/>
            </a:pPr>
            <a:r>
              <a:rPr lang="en-US" sz="2200" b="1" dirty="0" smtClean="0">
                <a:solidFill>
                  <a:srgbClr val="008EC8"/>
                </a:solidFill>
                <a:latin typeface="Calibri"/>
                <a:ea typeface="Calibri"/>
                <a:cs typeface="Calibri"/>
                <a:sym typeface="Calibri"/>
              </a:rPr>
              <a:t>Enter Title Here</a:t>
            </a:r>
          </a:p>
          <a:p>
            <a:pPr marR="0" lvl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200" dirty="0" smtClean="0">
                <a:latin typeface="Calibri"/>
                <a:cs typeface="Calibri"/>
              </a:rPr>
              <a:t>Enter longer block of text (no bullet points) here.</a:t>
            </a:r>
            <a:endParaRPr sz="2200" dirty="0" smtClean="0">
              <a:latin typeface="Calibri"/>
              <a:cs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200" b="0" i="0" u="none" strike="noStrike" cap="none" baseline="0" dirty="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2" name="Shape 15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7962" y="6113462"/>
            <a:ext cx="1408111" cy="5413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380515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/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86F68"/>
              </a:buClr>
              <a:buSzPct val="25000"/>
              <a:buFont typeface="Trebuchet MS"/>
              <a:buNone/>
            </a:pPr>
            <a:r>
              <a:rPr lang="en-US" sz="3600" b="0" i="0" u="none" strike="noStrike" cap="none" baseline="0" dirty="0" smtClean="0">
                <a:solidFill>
                  <a:srgbClr val="786F68"/>
                </a:solidFill>
                <a:latin typeface="Trebuchet MS"/>
                <a:ea typeface="Trebuchet MS"/>
                <a:cs typeface="Trebuchet MS"/>
                <a:sym typeface="Trebuchet MS"/>
              </a:rPr>
              <a:t>Enter Title Here</a:t>
            </a:r>
            <a:endParaRPr lang="en-US" sz="3600" b="0" i="0" u="none" strike="noStrike" cap="none" baseline="0" dirty="0">
              <a:solidFill>
                <a:srgbClr val="786F68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51" name="Shape 151"/>
          <p:cNvSpPr txBox="1"/>
          <p:nvPr/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Calibri"/>
              <a:buNone/>
            </a:pPr>
            <a:r>
              <a:rPr lang="en-US" sz="2200" b="1" dirty="0" smtClean="0">
                <a:solidFill>
                  <a:srgbClr val="008EC8"/>
                </a:solidFill>
                <a:latin typeface="Calibri"/>
                <a:ea typeface="Calibri"/>
                <a:cs typeface="Calibri"/>
                <a:sym typeface="Calibri"/>
              </a:rPr>
              <a:t>Enter Title Here</a:t>
            </a:r>
          </a:p>
          <a:p>
            <a:pPr marR="0" lvl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200" dirty="0" smtClean="0">
                <a:latin typeface="Calibri"/>
                <a:cs typeface="Calibri"/>
              </a:rPr>
              <a:t>Enter longer block of text (no bullet points) here.</a:t>
            </a:r>
            <a:endParaRPr sz="2200" dirty="0" smtClean="0">
              <a:latin typeface="Calibri"/>
              <a:cs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200" b="0" i="0" u="none" strike="noStrike" cap="none" baseline="0" dirty="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2" name="Shape 15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7962" y="6113462"/>
            <a:ext cx="1408111" cy="5413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7852145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/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86F68"/>
              </a:buClr>
              <a:buSzPct val="25000"/>
              <a:buFont typeface="Trebuchet MS"/>
              <a:buNone/>
            </a:pPr>
            <a:r>
              <a:rPr lang="en-US" sz="3600" b="0" i="0" u="none" strike="noStrike" cap="none" baseline="0" dirty="0" smtClean="0">
                <a:solidFill>
                  <a:srgbClr val="786F68"/>
                </a:solidFill>
                <a:latin typeface="Trebuchet MS"/>
                <a:ea typeface="Trebuchet MS"/>
                <a:cs typeface="Trebuchet MS"/>
                <a:sym typeface="Trebuchet MS"/>
              </a:rPr>
              <a:t>Enter Title Here</a:t>
            </a:r>
            <a:endParaRPr lang="en-US" sz="3600" b="0" i="0" u="none" strike="noStrike" cap="none" baseline="0" dirty="0">
              <a:solidFill>
                <a:srgbClr val="786F68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51" name="Shape 151"/>
          <p:cNvSpPr txBox="1"/>
          <p:nvPr/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Calibri"/>
              <a:buNone/>
            </a:pPr>
            <a:r>
              <a:rPr lang="en-US" sz="2200" b="1" dirty="0" smtClean="0">
                <a:solidFill>
                  <a:srgbClr val="008EC8"/>
                </a:solidFill>
                <a:latin typeface="Calibri"/>
                <a:ea typeface="Calibri"/>
                <a:cs typeface="Calibri"/>
                <a:sym typeface="Calibri"/>
              </a:rPr>
              <a:t>Enter Title Here</a:t>
            </a:r>
          </a:p>
          <a:p>
            <a:pPr marR="0" lvl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200" dirty="0" smtClean="0">
                <a:latin typeface="Calibri"/>
                <a:cs typeface="Calibri"/>
              </a:rPr>
              <a:t>Enter longer block of text (no bullet points) here.</a:t>
            </a:r>
            <a:endParaRPr sz="2200" dirty="0" smtClean="0">
              <a:latin typeface="Calibri"/>
              <a:cs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200" b="0" i="0" u="none" strike="noStrike" cap="none" baseline="0" dirty="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2" name="Shape 15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7962" y="6113462"/>
            <a:ext cx="1408111" cy="5413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5932263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/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86F68"/>
              </a:buClr>
              <a:buSzPct val="25000"/>
              <a:buFont typeface="Trebuchet MS"/>
              <a:buNone/>
            </a:pPr>
            <a:r>
              <a:rPr lang="en-US" sz="3600" b="0" i="0" u="none" strike="noStrike" cap="none" baseline="0" dirty="0" smtClean="0">
                <a:solidFill>
                  <a:srgbClr val="786F68"/>
                </a:solidFill>
                <a:latin typeface="Trebuchet MS"/>
                <a:ea typeface="Trebuchet MS"/>
                <a:cs typeface="Trebuchet MS"/>
                <a:sym typeface="Trebuchet MS"/>
              </a:rPr>
              <a:t>Enter Title Here</a:t>
            </a:r>
            <a:endParaRPr lang="en-US" sz="3600" b="0" i="0" u="none" strike="noStrike" cap="none" baseline="0" dirty="0">
              <a:solidFill>
                <a:srgbClr val="786F68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51" name="Shape 151"/>
          <p:cNvSpPr txBox="1"/>
          <p:nvPr/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Calibri"/>
              <a:buNone/>
            </a:pPr>
            <a:r>
              <a:rPr lang="en-US" sz="2200" b="1" dirty="0" smtClean="0">
                <a:solidFill>
                  <a:srgbClr val="008EC8"/>
                </a:solidFill>
                <a:latin typeface="Calibri"/>
                <a:ea typeface="Calibri"/>
                <a:cs typeface="Calibri"/>
                <a:sym typeface="Calibri"/>
              </a:rPr>
              <a:t>Enter Title Here</a:t>
            </a:r>
          </a:p>
          <a:p>
            <a:pPr marR="0" lvl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200" dirty="0" smtClean="0">
                <a:latin typeface="Calibri"/>
                <a:cs typeface="Calibri"/>
              </a:rPr>
              <a:t>Enter longer block of text (no bullet points) here.</a:t>
            </a:r>
            <a:endParaRPr sz="2200" dirty="0" smtClean="0">
              <a:latin typeface="Calibri"/>
              <a:cs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200" b="0" i="0" u="none" strike="noStrike" cap="none" baseline="0" dirty="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2" name="Shape 15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7962" y="6113462"/>
            <a:ext cx="1408111" cy="5413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67839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/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86F68"/>
              </a:buClr>
              <a:buSzPct val="25000"/>
              <a:buFont typeface="Trebuchet MS"/>
              <a:buNone/>
            </a:pPr>
            <a:r>
              <a:rPr lang="en-US" sz="3600" b="0" i="0" u="none" strike="noStrike" cap="none" baseline="0" dirty="0" smtClean="0">
                <a:solidFill>
                  <a:srgbClr val="786F68"/>
                </a:solidFill>
                <a:latin typeface="Trebuchet MS"/>
                <a:ea typeface="Trebuchet MS"/>
                <a:cs typeface="Trebuchet MS"/>
                <a:sym typeface="Trebuchet MS"/>
              </a:rPr>
              <a:t>Enter Title Here</a:t>
            </a:r>
            <a:endParaRPr lang="en-US" sz="3600" b="0" i="0" u="none" strike="noStrike" cap="none" baseline="0" dirty="0">
              <a:solidFill>
                <a:srgbClr val="786F68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51" name="Shape 151"/>
          <p:cNvSpPr txBox="1"/>
          <p:nvPr/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Calibri"/>
              <a:buNone/>
            </a:pPr>
            <a:r>
              <a:rPr lang="en-US" sz="2200" b="1" dirty="0" smtClean="0">
                <a:solidFill>
                  <a:srgbClr val="008EC8"/>
                </a:solidFill>
                <a:latin typeface="Calibri"/>
                <a:ea typeface="Calibri"/>
                <a:cs typeface="Calibri"/>
                <a:sym typeface="Calibri"/>
              </a:rPr>
              <a:t>Enter Title Here</a:t>
            </a:r>
          </a:p>
          <a:p>
            <a:pPr marR="0" lvl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200" dirty="0" smtClean="0">
                <a:latin typeface="Calibri"/>
                <a:cs typeface="Calibri"/>
              </a:rPr>
              <a:t>Enter longer block of text (no bullet points) here.</a:t>
            </a:r>
            <a:endParaRPr sz="2200" dirty="0" smtClean="0">
              <a:latin typeface="Calibri"/>
              <a:cs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200" b="0" i="0" u="none" strike="noStrike" cap="none" baseline="0" dirty="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2" name="Shape 15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7962" y="6113462"/>
            <a:ext cx="1408111" cy="5413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0682672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/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86F68"/>
              </a:buClr>
              <a:buSzPct val="25000"/>
              <a:buFont typeface="Trebuchet MS"/>
              <a:buNone/>
            </a:pPr>
            <a:r>
              <a:rPr lang="en-US" sz="3600" b="0" i="0" u="none" strike="noStrike" cap="none" baseline="0" dirty="0" smtClean="0">
                <a:solidFill>
                  <a:srgbClr val="786F68"/>
                </a:solidFill>
                <a:latin typeface="Trebuchet MS"/>
                <a:ea typeface="Trebuchet MS"/>
                <a:cs typeface="Trebuchet MS"/>
                <a:sym typeface="Trebuchet MS"/>
              </a:rPr>
              <a:t>Enter Title Here</a:t>
            </a:r>
            <a:endParaRPr lang="en-US" sz="3600" b="0" i="0" u="none" strike="noStrike" cap="none" baseline="0" dirty="0">
              <a:solidFill>
                <a:srgbClr val="786F68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51" name="Shape 151"/>
          <p:cNvSpPr txBox="1"/>
          <p:nvPr/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Calibri"/>
              <a:buNone/>
            </a:pPr>
            <a:r>
              <a:rPr lang="en-US" sz="2200" b="1" dirty="0" smtClean="0">
                <a:solidFill>
                  <a:srgbClr val="008EC8"/>
                </a:solidFill>
                <a:latin typeface="Calibri"/>
                <a:ea typeface="Calibri"/>
                <a:cs typeface="Calibri"/>
                <a:sym typeface="Calibri"/>
              </a:rPr>
              <a:t>Enter Title Here</a:t>
            </a:r>
          </a:p>
          <a:p>
            <a:pPr marR="0" lvl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200" dirty="0" smtClean="0">
                <a:latin typeface="Calibri"/>
                <a:cs typeface="Calibri"/>
              </a:rPr>
              <a:t>Enter longer block of text (no bullet points) here.</a:t>
            </a:r>
            <a:endParaRPr sz="2200" dirty="0" smtClean="0">
              <a:latin typeface="Calibri"/>
              <a:cs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200" b="0" i="0" u="none" strike="noStrike" cap="none" baseline="0" dirty="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2" name="Shape 15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7962" y="6113462"/>
            <a:ext cx="1408111" cy="5413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11847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/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86F68"/>
              </a:buClr>
              <a:buSzPct val="25000"/>
              <a:buFont typeface="Trebuchet MS"/>
              <a:buNone/>
            </a:pPr>
            <a:r>
              <a:rPr lang="en-US" sz="3600" b="0" i="0" u="none" strike="noStrike" cap="none" baseline="0" dirty="0" smtClean="0">
                <a:solidFill>
                  <a:srgbClr val="786F68"/>
                </a:solidFill>
                <a:latin typeface="Trebuchet MS"/>
                <a:ea typeface="Trebuchet MS"/>
                <a:cs typeface="Trebuchet MS"/>
                <a:sym typeface="Trebuchet MS"/>
              </a:rPr>
              <a:t>Enter Title Here</a:t>
            </a:r>
            <a:endParaRPr lang="en-US" sz="3600" b="0" i="0" u="none" strike="noStrike" cap="none" baseline="0" dirty="0">
              <a:solidFill>
                <a:srgbClr val="786F68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51" name="Shape 151"/>
          <p:cNvSpPr txBox="1"/>
          <p:nvPr/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Calibri"/>
              <a:buNone/>
            </a:pPr>
            <a:r>
              <a:rPr lang="en-US" sz="2200" b="1" dirty="0" smtClean="0">
                <a:solidFill>
                  <a:srgbClr val="008EC8"/>
                </a:solidFill>
                <a:latin typeface="Calibri"/>
                <a:ea typeface="Calibri"/>
                <a:cs typeface="Calibri"/>
                <a:sym typeface="Calibri"/>
              </a:rPr>
              <a:t>Enter Title Here</a:t>
            </a:r>
          </a:p>
          <a:p>
            <a:pPr marR="0" lvl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200" dirty="0" smtClean="0">
                <a:latin typeface="Calibri"/>
                <a:cs typeface="Calibri"/>
              </a:rPr>
              <a:t>Enter longer block of text (no bullet points) here.</a:t>
            </a:r>
            <a:endParaRPr sz="2200" dirty="0" smtClean="0">
              <a:latin typeface="Calibri"/>
              <a:cs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200" b="0" i="0" u="none" strike="noStrike" cap="none" baseline="0" dirty="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2" name="Shape 15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7962" y="6113462"/>
            <a:ext cx="1408111" cy="5413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2493576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/>
        </p:nvSpPr>
        <p:spPr>
          <a:xfrm>
            <a:off x="316523" y="14802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Clr>
                <a:srgbClr val="786F68"/>
              </a:buClr>
              <a:buSzPct val="25000"/>
            </a:pPr>
            <a:r>
              <a:rPr lang="en-US" altLang="en-US" sz="3600" b="1" dirty="0">
                <a:solidFill>
                  <a:srgbClr val="0070C0"/>
                </a:solidFill>
              </a:rPr>
              <a:t>Remembering the Order</a:t>
            </a:r>
            <a:endParaRPr lang="en-US" sz="3600" b="0" i="0" u="none" strike="noStrike" cap="none" baseline="0" dirty="0">
              <a:solidFill>
                <a:srgbClr val="0070C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70" name="Shape 7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7962" y="6113462"/>
            <a:ext cx="1408111" cy="54133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hape 133"/>
          <p:cNvSpPr txBox="1"/>
          <p:nvPr/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indent="-457200" eaLnBrk="1" hangingPunct="1">
              <a:buFont typeface="Wingdings" charset="2"/>
              <a:buChar char="v"/>
            </a:pPr>
            <a:r>
              <a:rPr lang="en-US" altLang="en-US" sz="2800" dirty="0">
                <a:latin typeface="Calibri" charset="0"/>
                <a:ea typeface="Calibri" charset="0"/>
                <a:cs typeface="Calibri" charset="0"/>
              </a:rPr>
              <a:t>How to remember the </a:t>
            </a:r>
            <a:r>
              <a:rPr lang="en-US" altLang="en-US" sz="2800" dirty="0" smtClean="0">
                <a:latin typeface="Calibri" charset="0"/>
                <a:ea typeface="Calibri" charset="0"/>
                <a:cs typeface="Calibri" charset="0"/>
              </a:rPr>
              <a:t>order:</a:t>
            </a:r>
            <a:endParaRPr lang="en-US" altLang="en-US" sz="2800" dirty="0">
              <a:latin typeface="Calibri" charset="0"/>
              <a:ea typeface="Calibri" charset="0"/>
              <a:cs typeface="Calibri" charset="0"/>
            </a:endParaRPr>
          </a:p>
          <a:p>
            <a:pPr lvl="1" eaLnBrk="1" hangingPunct="1"/>
            <a:r>
              <a:rPr lang="en-US" altLang="en-US" sz="2800" dirty="0" smtClean="0">
                <a:latin typeface="Calibri" charset="0"/>
                <a:ea typeface="Calibri" charset="0"/>
                <a:cs typeface="Calibri" charset="0"/>
              </a:rPr>
              <a:t>	</a:t>
            </a:r>
            <a:r>
              <a:rPr lang="en-US" altLang="en-US" sz="2800" dirty="0" err="1" smtClean="0">
                <a:latin typeface="Calibri" charset="0"/>
                <a:ea typeface="Calibri" charset="0"/>
                <a:cs typeface="Calibri" charset="0"/>
              </a:rPr>
              <a:t>Constructives</a:t>
            </a:r>
            <a:r>
              <a:rPr lang="en-US" altLang="en-US" sz="28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en-US" sz="2800" dirty="0">
                <a:latin typeface="Calibri" charset="0"/>
                <a:ea typeface="Calibri" charset="0"/>
                <a:cs typeface="Calibri" charset="0"/>
              </a:rPr>
              <a:t>come </a:t>
            </a:r>
            <a:r>
              <a:rPr lang="en-US" altLang="en-US" sz="2800" dirty="0" smtClean="0">
                <a:latin typeface="Calibri" charset="0"/>
                <a:ea typeface="Calibri" charset="0"/>
                <a:cs typeface="Calibri" charset="0"/>
              </a:rPr>
              <a:t>first</a:t>
            </a:r>
          </a:p>
          <a:p>
            <a:pPr lvl="1" eaLnBrk="1" hangingPunct="1"/>
            <a:endParaRPr lang="en-US" altLang="en-US" sz="2800" dirty="0">
              <a:latin typeface="Calibri" charset="0"/>
              <a:ea typeface="Calibri" charset="0"/>
              <a:cs typeface="Calibri" charset="0"/>
            </a:endParaRPr>
          </a:p>
          <a:p>
            <a:pPr lvl="1" eaLnBrk="1" hangingPunct="1"/>
            <a:r>
              <a:rPr lang="en-US" altLang="en-US" sz="2800" dirty="0" smtClean="0">
                <a:latin typeface="Calibri" charset="0"/>
                <a:ea typeface="Calibri" charset="0"/>
                <a:cs typeface="Calibri" charset="0"/>
              </a:rPr>
              <a:t>	CX </a:t>
            </a:r>
            <a:r>
              <a:rPr lang="en-US" altLang="en-US" sz="2800" dirty="0">
                <a:latin typeface="Calibri" charset="0"/>
                <a:ea typeface="Calibri" charset="0"/>
                <a:cs typeface="Calibri" charset="0"/>
              </a:rPr>
              <a:t>always follows a </a:t>
            </a:r>
            <a:r>
              <a:rPr lang="en-US" altLang="en-US" sz="2800" dirty="0" smtClean="0">
                <a:latin typeface="Calibri" charset="0"/>
                <a:ea typeface="Calibri" charset="0"/>
                <a:cs typeface="Calibri" charset="0"/>
              </a:rPr>
              <a:t>constructive</a:t>
            </a:r>
          </a:p>
          <a:p>
            <a:pPr lvl="1" eaLnBrk="1" hangingPunct="1"/>
            <a:endParaRPr lang="en-US" altLang="en-US" sz="2800" dirty="0">
              <a:latin typeface="Calibri" charset="0"/>
              <a:ea typeface="Calibri" charset="0"/>
              <a:cs typeface="Calibri" charset="0"/>
            </a:endParaRPr>
          </a:p>
          <a:p>
            <a:pPr lvl="1" eaLnBrk="1" hangingPunct="1"/>
            <a:r>
              <a:rPr lang="en-US" altLang="en-US" sz="2800" dirty="0" smtClean="0">
                <a:latin typeface="Calibri" charset="0"/>
                <a:ea typeface="Calibri" charset="0"/>
                <a:cs typeface="Calibri" charset="0"/>
              </a:rPr>
              <a:t>	The </a:t>
            </a:r>
            <a:r>
              <a:rPr lang="en-US" altLang="en-US" sz="2800" dirty="0">
                <a:latin typeface="Calibri" charset="0"/>
                <a:ea typeface="Calibri" charset="0"/>
                <a:cs typeface="Calibri" charset="0"/>
              </a:rPr>
              <a:t>person who </a:t>
            </a:r>
            <a:r>
              <a:rPr lang="en-US" altLang="en-US" sz="2800" b="1" dirty="0">
                <a:latin typeface="Calibri" charset="0"/>
                <a:ea typeface="Calibri" charset="0"/>
                <a:cs typeface="Calibri" charset="0"/>
              </a:rPr>
              <a:t>JUST</a:t>
            </a:r>
            <a:r>
              <a:rPr lang="en-US" altLang="en-US" sz="2800" dirty="0">
                <a:latin typeface="Calibri" charset="0"/>
                <a:ea typeface="Calibri" charset="0"/>
                <a:cs typeface="Calibri" charset="0"/>
              </a:rPr>
              <a:t> finished will </a:t>
            </a:r>
            <a:r>
              <a:rPr lang="en-US" altLang="en-US" sz="2800" b="1" dirty="0">
                <a:latin typeface="Calibri" charset="0"/>
                <a:ea typeface="Calibri" charset="0"/>
                <a:cs typeface="Calibri" charset="0"/>
              </a:rPr>
              <a:t>ALWAYS</a:t>
            </a:r>
            <a:r>
              <a:rPr lang="en-US" altLang="en-US" sz="28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en-US" sz="2800" dirty="0" smtClean="0">
                <a:latin typeface="Calibri" charset="0"/>
                <a:ea typeface="Calibri" charset="0"/>
                <a:cs typeface="Calibri" charset="0"/>
              </a:rPr>
              <a:t>	answer questions</a:t>
            </a:r>
          </a:p>
          <a:p>
            <a:pPr lvl="1" eaLnBrk="1" hangingPunct="1"/>
            <a:endParaRPr lang="en-US" altLang="en-US" sz="2800" dirty="0">
              <a:latin typeface="Calibri" charset="0"/>
              <a:ea typeface="Calibri" charset="0"/>
              <a:cs typeface="Calibri" charset="0"/>
            </a:endParaRPr>
          </a:p>
          <a:p>
            <a:pPr lvl="1" eaLnBrk="1" hangingPunct="1"/>
            <a:r>
              <a:rPr lang="en-US" altLang="en-US" sz="2800" dirty="0" smtClean="0">
                <a:latin typeface="Calibri" charset="0"/>
                <a:ea typeface="Calibri" charset="0"/>
                <a:cs typeface="Calibri" charset="0"/>
              </a:rPr>
              <a:t>	The </a:t>
            </a:r>
            <a:r>
              <a:rPr lang="en-US" altLang="en-US" sz="2800" dirty="0">
                <a:latin typeface="Calibri" charset="0"/>
                <a:ea typeface="Calibri" charset="0"/>
                <a:cs typeface="Calibri" charset="0"/>
              </a:rPr>
              <a:t>opponent </a:t>
            </a:r>
            <a:r>
              <a:rPr lang="en-US" altLang="en-US" sz="2800" b="1" dirty="0">
                <a:latin typeface="Calibri" charset="0"/>
                <a:ea typeface="Calibri" charset="0"/>
                <a:cs typeface="Calibri" charset="0"/>
              </a:rPr>
              <a:t>NOT</a:t>
            </a:r>
            <a:r>
              <a:rPr lang="en-US" altLang="en-US" sz="2800" dirty="0">
                <a:latin typeface="Calibri" charset="0"/>
                <a:ea typeface="Calibri" charset="0"/>
                <a:cs typeface="Calibri" charset="0"/>
              </a:rPr>
              <a:t> speaking </a:t>
            </a:r>
            <a:r>
              <a:rPr lang="en-US" altLang="en-US" sz="2800" b="1" dirty="0">
                <a:latin typeface="Calibri" charset="0"/>
                <a:ea typeface="Calibri" charset="0"/>
                <a:cs typeface="Calibri" charset="0"/>
              </a:rPr>
              <a:t>NEXT</a:t>
            </a:r>
            <a:r>
              <a:rPr lang="en-US" altLang="en-US" sz="2800" dirty="0">
                <a:latin typeface="Calibri" charset="0"/>
                <a:ea typeface="Calibri" charset="0"/>
                <a:cs typeface="Calibri" charset="0"/>
              </a:rPr>
              <a:t> will ask </a:t>
            </a:r>
            <a:r>
              <a:rPr lang="en-US" altLang="en-US" sz="2800" dirty="0" smtClean="0">
                <a:latin typeface="Calibri" charset="0"/>
                <a:ea typeface="Calibri" charset="0"/>
                <a:cs typeface="Calibri" charset="0"/>
              </a:rPr>
              <a:t>	questions</a:t>
            </a:r>
            <a:endParaRPr lang="en-US" sz="2800" b="0" i="0" u="none" strike="noStrike" cap="none" baseline="0" dirty="0" smtClean="0">
              <a:solidFill>
                <a:srgbClr val="222222"/>
              </a:solidFill>
              <a:latin typeface="Calibri" charset="0"/>
              <a:ea typeface="Calibri" charset="0"/>
              <a:cs typeface="Calibri" charset="0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 baseline="0" dirty="0">
              <a:solidFill>
                <a:srgbClr val="000000"/>
              </a:solidFill>
              <a:latin typeface="Calibri" charset="0"/>
              <a:ea typeface="Calibri" charset="0"/>
              <a:cs typeface="Calibri" charset="0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4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7381626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/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</a:rPr>
              <a:t>Policy Debate Round Order of Speeches</a:t>
            </a:r>
            <a:endParaRPr lang="en-US" sz="3600" b="1" dirty="0">
              <a:solidFill>
                <a:srgbClr val="0070C0"/>
              </a:solidFill>
            </a:endParaRPr>
          </a:p>
        </p:txBody>
      </p:sp>
      <p:pic>
        <p:nvPicPr>
          <p:cNvPr id="70" name="Shape 7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7962" y="6113462"/>
            <a:ext cx="1408111" cy="54133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hape 133"/>
          <p:cNvSpPr txBox="1"/>
          <p:nvPr/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lIns="91425" tIns="45700" rIns="91425" bIns="45700" anchor="t" anchorCtr="0"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b="1" dirty="0"/>
              <a:t>1</a:t>
            </a:r>
            <a:r>
              <a:rPr lang="en-US" altLang="en-US" sz="2400" b="1" baseline="30000" dirty="0"/>
              <a:t>st</a:t>
            </a:r>
            <a:r>
              <a:rPr lang="en-US" altLang="en-US" sz="2400" b="1" dirty="0"/>
              <a:t> Affirmative Constructive (1AC) 8 minutes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/>
              <a:t>Cross Examination (CX)  3 minutes    2N ?’s 1A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/>
              <a:t>1</a:t>
            </a:r>
            <a:r>
              <a:rPr lang="en-US" altLang="en-US" sz="2400" b="1" baseline="30000" dirty="0"/>
              <a:t>st</a:t>
            </a:r>
            <a:r>
              <a:rPr lang="en-US" altLang="en-US" sz="2400" b="1" dirty="0"/>
              <a:t> Negative Constructive (1NC) 8 minutes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/>
              <a:t>Cross Examination (CX) 3 minutes     1A ?’s 1N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/>
              <a:t>2</a:t>
            </a:r>
            <a:r>
              <a:rPr lang="en-US" altLang="en-US" sz="2400" b="1" baseline="30000" dirty="0"/>
              <a:t>nd</a:t>
            </a:r>
            <a:r>
              <a:rPr lang="en-US" altLang="en-US" sz="2400" b="1" dirty="0"/>
              <a:t> Affirmative Constructive (2AC) 8 minutes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/>
              <a:t>Cross Examination (CX) 3 minutes     1N ?’s 2A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highlight>
                  <a:srgbClr val="FFFF00"/>
                </a:highlight>
              </a:rPr>
              <a:t>2</a:t>
            </a:r>
            <a:r>
              <a:rPr lang="en-US" altLang="en-US" sz="2400" b="1" baseline="30000" dirty="0">
                <a:highlight>
                  <a:srgbClr val="FFFF00"/>
                </a:highlight>
              </a:rPr>
              <a:t>nd</a:t>
            </a:r>
            <a:r>
              <a:rPr lang="en-US" altLang="en-US" sz="2400" b="1" dirty="0">
                <a:highlight>
                  <a:srgbClr val="FFFF00"/>
                </a:highlight>
              </a:rPr>
              <a:t> Negative Constructive (2NC) 8 minutes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/>
              <a:t>Cross Examination (CX) 3 minutes     2A ?’s  2N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highlight>
                  <a:srgbClr val="FFFF00"/>
                </a:highlight>
              </a:rPr>
              <a:t>1</a:t>
            </a:r>
            <a:r>
              <a:rPr lang="en-US" altLang="en-US" sz="2400" b="1" baseline="30000" dirty="0">
                <a:highlight>
                  <a:srgbClr val="FFFF00"/>
                </a:highlight>
              </a:rPr>
              <a:t>st</a:t>
            </a:r>
            <a:r>
              <a:rPr lang="en-US" altLang="en-US" sz="2400" b="1" dirty="0">
                <a:highlight>
                  <a:srgbClr val="FFFF00"/>
                </a:highlight>
              </a:rPr>
              <a:t> Negative Rebuttal (1NR) 5 minutes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/>
              <a:t>1</a:t>
            </a:r>
            <a:r>
              <a:rPr lang="en-US" altLang="en-US" sz="2400" b="1" baseline="30000" dirty="0"/>
              <a:t>st</a:t>
            </a:r>
            <a:r>
              <a:rPr lang="en-US" altLang="en-US" sz="2400" b="1" dirty="0"/>
              <a:t> Affirmative Rebuttal (1AR) 5 minutes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/>
              <a:t>2</a:t>
            </a:r>
            <a:r>
              <a:rPr lang="en-US" altLang="en-US" sz="2400" b="1" baseline="30000" dirty="0"/>
              <a:t>nd</a:t>
            </a:r>
            <a:r>
              <a:rPr lang="en-US" altLang="en-US" sz="2400" b="1" dirty="0"/>
              <a:t> Negative Rebuttal (2NR) 5 minutes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/>
              <a:t>2</a:t>
            </a:r>
            <a:r>
              <a:rPr lang="en-US" altLang="en-US" sz="2400" b="1" baseline="30000" dirty="0"/>
              <a:t>nd</a:t>
            </a:r>
            <a:r>
              <a:rPr lang="en-US" altLang="en-US" sz="2400" b="1" dirty="0"/>
              <a:t> Affirmative Rebuttal (2AR) 5 minutes</a:t>
            </a:r>
          </a:p>
          <a:p>
            <a:pPr marL="228600" marR="0" lvl="0" indent="-4572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22222"/>
              </a:buClr>
              <a:buSzPct val="100000"/>
              <a:buFont typeface="Calibri"/>
              <a:buChar char="•"/>
            </a:pPr>
            <a:endParaRPr lang="en-US" sz="2200" b="0" i="0" u="none" strike="noStrike" cap="none" baseline="0" dirty="0" smtClean="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4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802293" y="3875539"/>
            <a:ext cx="97067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Negative Block</a:t>
            </a:r>
          </a:p>
          <a:p>
            <a:endParaRPr lang="en-US" dirty="0"/>
          </a:p>
        </p:txBody>
      </p:sp>
      <p:sp>
        <p:nvSpPr>
          <p:cNvPr id="7" name="Right Brace 6"/>
          <p:cNvSpPr/>
          <p:nvPr/>
        </p:nvSpPr>
        <p:spPr>
          <a:xfrm>
            <a:off x="6705599" y="3770142"/>
            <a:ext cx="1096693" cy="844061"/>
          </a:xfrm>
          <a:prstGeom prst="rightBrace">
            <a:avLst>
              <a:gd name="adj1" fmla="val 8333"/>
              <a:gd name="adj2" fmla="val 5322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56565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/>
        </p:nvSpPr>
        <p:spPr>
          <a:xfrm>
            <a:off x="457200" y="4572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Clr>
                <a:srgbClr val="786F68"/>
              </a:buClr>
              <a:buSzPct val="25000"/>
            </a:pPr>
            <a:r>
              <a:rPr lang="en-US" sz="3600" dirty="0">
                <a:solidFill>
                  <a:srgbClr val="0070C0"/>
                </a:solidFill>
              </a:rPr>
              <a:t>2NC/1NR- The Negative Block</a:t>
            </a:r>
            <a:endParaRPr lang="en-US" sz="3600" b="0" i="0" u="none" strike="noStrike" cap="none" baseline="0" dirty="0">
              <a:solidFill>
                <a:srgbClr val="0070C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70" name="Shape 7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7962" y="6113462"/>
            <a:ext cx="1408111" cy="54133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hape 133"/>
          <p:cNvSpPr txBox="1"/>
          <p:nvPr/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Think of the </a:t>
            </a:r>
            <a:r>
              <a:rPr lang="en-US" sz="2800" b="1" dirty="0" err="1">
                <a:latin typeface="Calibri" charset="0"/>
                <a:ea typeface="Calibri" charset="0"/>
                <a:cs typeface="Calibri" charset="0"/>
              </a:rPr>
              <a:t>Neg</a:t>
            </a:r>
            <a:r>
              <a:rPr lang="en-US" sz="2800" b="1" dirty="0">
                <a:latin typeface="Calibri" charset="0"/>
                <a:ea typeface="Calibri" charset="0"/>
                <a:cs typeface="Calibri" charset="0"/>
              </a:rPr>
              <a:t> Block 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as one 13 minute </a:t>
            </a:r>
            <a:r>
              <a:rPr lang="en-US" sz="2800" dirty="0" smtClean="0">
                <a:latin typeface="Calibri" charset="0"/>
                <a:ea typeface="Calibri" charset="0"/>
                <a:cs typeface="Calibri" charset="0"/>
              </a:rPr>
              <a:t>Speech</a:t>
            </a:r>
          </a:p>
          <a:p>
            <a:endParaRPr lang="en-US" sz="2800" dirty="0">
              <a:latin typeface="Calibri" charset="0"/>
              <a:ea typeface="Calibri" charset="0"/>
              <a:cs typeface="Calibri" charset="0"/>
            </a:endParaRPr>
          </a:p>
          <a:p>
            <a:pPr marL="457200" indent="-457200">
              <a:buFont typeface="Arial" charset="0"/>
              <a:buChar char="•"/>
            </a:pPr>
            <a:r>
              <a:rPr lang="en-US" sz="2800" b="1" dirty="0">
                <a:latin typeface="Calibri" charset="0"/>
                <a:ea typeface="Calibri" charset="0"/>
                <a:cs typeface="Calibri" charset="0"/>
              </a:rPr>
              <a:t>Split the Block- 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The 2NC and 1NR should not talk about the same </a:t>
            </a:r>
            <a:r>
              <a:rPr lang="en-US" sz="2800" dirty="0" smtClean="0">
                <a:latin typeface="Calibri" charset="0"/>
                <a:ea typeface="Calibri" charset="0"/>
                <a:cs typeface="Calibri" charset="0"/>
              </a:rPr>
              <a:t>arguments</a:t>
            </a:r>
          </a:p>
          <a:p>
            <a:endParaRPr lang="en-US" sz="2800" dirty="0">
              <a:latin typeface="Calibri" charset="0"/>
              <a:ea typeface="Calibri" charset="0"/>
              <a:cs typeface="Calibri" charset="0"/>
            </a:endParaRPr>
          </a:p>
          <a:p>
            <a:pPr marL="457200" indent="-457200">
              <a:buFont typeface="Arial" charset="0"/>
              <a:buChar char="•"/>
            </a:pPr>
            <a:r>
              <a:rPr lang="en-US" sz="2800" b="1" dirty="0">
                <a:latin typeface="Calibri" charset="0"/>
                <a:ea typeface="Calibri" charset="0"/>
                <a:cs typeface="Calibri" charset="0"/>
              </a:rPr>
              <a:t>1NR should not take any prep!</a:t>
            </a:r>
          </a:p>
          <a:p>
            <a:endParaRPr lang="en-US" sz="2400" dirty="0"/>
          </a:p>
          <a:p>
            <a:pPr marL="228600" marR="0" lvl="0" indent="-4572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22222"/>
              </a:buClr>
              <a:buSzPct val="100000"/>
              <a:buFont typeface="Calibri"/>
              <a:buChar char="•"/>
            </a:pPr>
            <a:endParaRPr lang="en-US" sz="2200" b="0" i="0" u="none" strike="noStrike" cap="none" baseline="0" dirty="0" smtClean="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4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6496303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/>
          <p:nvPr/>
        </p:nvSpPr>
        <p:spPr>
          <a:xfrm>
            <a:off x="457200" y="1887856"/>
            <a:ext cx="8229600" cy="24336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51528"/>
              </a:buClr>
              <a:buSzPct val="25000"/>
              <a:buFont typeface="Trebuchet MS"/>
              <a:buNone/>
            </a:pPr>
            <a:r>
              <a:rPr lang="en-US" sz="6000" b="0" i="0" u="none" strike="noStrike" cap="none" baseline="0" dirty="0">
                <a:solidFill>
                  <a:srgbClr val="008EC8"/>
                </a:solidFill>
                <a:latin typeface="Trebuchet MS"/>
                <a:ea typeface="Trebuchet MS"/>
                <a:cs typeface="Trebuchet MS"/>
                <a:sym typeface="Trebuchet MS"/>
              </a:rPr>
              <a:t>Questions?</a:t>
            </a:r>
          </a:p>
        </p:txBody>
      </p:sp>
      <p:pic>
        <p:nvPicPr>
          <p:cNvPr id="268" name="Shape 26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7962" y="6113462"/>
            <a:ext cx="1408111" cy="5413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5" name="Shape 27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85862" y="1892300"/>
            <a:ext cx="6756400" cy="25987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Shape 7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7962" y="6113462"/>
            <a:ext cx="1408111" cy="54133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hape 133"/>
          <p:cNvSpPr txBox="1"/>
          <p:nvPr/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4572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22222"/>
              </a:buClr>
              <a:buSzPct val="100000"/>
              <a:buFont typeface="Calibri"/>
              <a:buChar char="•"/>
            </a:pPr>
            <a:endParaRPr lang="en-US" sz="2200" b="0" i="0" u="none" strike="noStrike" cap="none" baseline="0" dirty="0" smtClean="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4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198598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/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86F68"/>
              </a:buClr>
              <a:buSzPct val="25000"/>
              <a:buFont typeface="Trebuchet MS"/>
              <a:buNone/>
            </a:pPr>
            <a:r>
              <a:rPr lang="en-US" sz="3600" dirty="0" smtClean="0">
                <a:solidFill>
                  <a:srgbClr val="786F68"/>
                </a:solidFill>
                <a:latin typeface="Trebuchet MS"/>
                <a:ea typeface="Trebuchet MS"/>
                <a:cs typeface="Trebuchet MS"/>
                <a:sym typeface="Trebuchet MS"/>
              </a:rPr>
              <a:t>Enter Title Here</a:t>
            </a:r>
            <a:endParaRPr lang="en-US" sz="3600" b="0" i="0" u="none" strike="noStrike" cap="none" baseline="0" dirty="0">
              <a:solidFill>
                <a:srgbClr val="786F68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70" name="Shape 7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7962" y="6113462"/>
            <a:ext cx="1408111" cy="54133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hape 133"/>
          <p:cNvSpPr txBox="1"/>
          <p:nvPr/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Calibri"/>
              <a:buNone/>
            </a:pPr>
            <a:r>
              <a:rPr lang="en-US" sz="2200" b="1" dirty="0" smtClean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Enter Title Here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22222"/>
              </a:buClr>
              <a:buSzPct val="100000"/>
              <a:buFont typeface="Calibri"/>
              <a:buChar char="•"/>
            </a:pPr>
            <a:r>
              <a:rPr lang="en-US" sz="2200" b="0" i="0" u="none" strike="noStrike" cap="none" baseline="0" dirty="0" smtClean="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Poin</a:t>
            </a:r>
            <a:r>
              <a:rPr lang="en-US" sz="2200" dirty="0" smtClean="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t </a:t>
            </a:r>
            <a:r>
              <a:rPr lang="en-US" sz="2200" b="0" i="0" u="none" strike="noStrike" cap="none" baseline="0" dirty="0" smtClean="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</a:p>
          <a:p>
            <a:pPr marL="457200" indent="-457200">
              <a:spcBef>
                <a:spcPts val="1200"/>
              </a:spcBef>
              <a:buClr>
                <a:srgbClr val="222222"/>
              </a:buClr>
              <a:buSzPct val="100000"/>
              <a:buFont typeface="Calibri"/>
              <a:buChar char="•"/>
            </a:pPr>
            <a:r>
              <a:rPr lang="en-US" sz="2200" dirty="0" smtClean="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Point 2</a:t>
            </a:r>
          </a:p>
          <a:p>
            <a:pPr marL="228600" marR="0" lvl="0" indent="-4572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22222"/>
              </a:buClr>
              <a:buSzPct val="100000"/>
              <a:buFont typeface="Calibri"/>
              <a:buChar char="•"/>
            </a:pPr>
            <a:endParaRPr lang="en-US" sz="2200" b="0" i="0" u="none" strike="noStrike" cap="none" baseline="0" dirty="0" smtClean="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4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419161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FL">
  <a:themeElements>
    <a:clrScheme name="NFL">
      <a:dk1>
        <a:srgbClr val="423A36"/>
      </a:dk1>
      <a:lt1>
        <a:srgbClr val="FFFFFF"/>
      </a:lt1>
      <a:dk2>
        <a:srgbClr val="786F68"/>
      </a:dk2>
      <a:lt2>
        <a:srgbClr val="D3CEC5"/>
      </a:lt2>
      <a:accent1>
        <a:srgbClr val="DB552A"/>
      </a:accent1>
      <a:accent2>
        <a:srgbClr val="008EC8"/>
      </a:accent2>
      <a:accent3>
        <a:srgbClr val="951528"/>
      </a:accent3>
      <a:accent4>
        <a:srgbClr val="F5BB34"/>
      </a:accent4>
      <a:accent5>
        <a:srgbClr val="DB552A"/>
      </a:accent5>
      <a:accent6>
        <a:srgbClr val="008EC8"/>
      </a:accent6>
      <a:hlink>
        <a:srgbClr val="DB552A"/>
      </a:hlink>
      <a:folHlink>
        <a:srgbClr val="95152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755</Words>
  <Application>Microsoft Macintosh PowerPoint</Application>
  <PresentationFormat>On-screen Show (4:3)</PresentationFormat>
  <Paragraphs>171</Paragraphs>
  <Slides>29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Calibri</vt:lpstr>
      <vt:lpstr>Times New Roman</vt:lpstr>
      <vt:lpstr>Trebuchet MS</vt:lpstr>
      <vt:lpstr>Wingdings</vt:lpstr>
      <vt:lpstr>Arial</vt:lpstr>
      <vt:lpstr>NFL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0</dc:title>
  <cp:lastModifiedBy>Pam McComas</cp:lastModifiedBy>
  <cp:revision>21</cp:revision>
  <dcterms:created xsi:type="dcterms:W3CDTF">2014-10-15T13:29:47Z</dcterms:created>
  <dcterms:modified xsi:type="dcterms:W3CDTF">2017-07-26T02:31:59Z</dcterms:modified>
</cp:coreProperties>
</file>