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0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48F4-C3BE-4743-AC05-4ECDCED5849C}" type="datetimeFigureOut">
              <a:rPr lang="en-US" smtClean="0"/>
              <a:t>7/27/17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CFF5B-88F0-480F-AE22-9C898A02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4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7A295-950B-4764-8471-8251B631A5E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825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B242C-364E-46EC-A888-727A09F724A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076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CC85-B7BB-4DAE-83E0-6119EA5CC72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85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AF601-368C-4B92-8FF1-F5BBBDFA1DF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528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7AFCBE-4D16-49A6-86E2-D2C4A7702E5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54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DE245-B1B7-496E-A131-FF00C45C621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13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F65B3-A1DE-461A-BE89-36D5DB189B1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819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ADD13F-1F08-478F-AD2F-DA74C1104DE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395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73C63-A9B2-4CC1-BB7F-11BC51370FC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238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872AC-0751-4982-A72D-54A030415B7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21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24F44-0C6E-4619-9D00-9653404DBE5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79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hape 275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3104" y="524591"/>
            <a:ext cx="3378200" cy="1299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347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1371600" y="265043"/>
            <a:ext cx="9601200" cy="1086679"/>
          </a:xfrm>
        </p:spPr>
        <p:txBody>
          <a:bodyPr/>
          <a:lstStyle/>
          <a:p>
            <a:r>
              <a:rPr lang="en-US" altLang="en-US"/>
              <a:t>The Link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981200" y="1086678"/>
            <a:ext cx="8229600" cy="478403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*Can be both defense/offense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*No Link (Defense)- the </a:t>
            </a:r>
            <a:r>
              <a:rPr lang="en-US" altLang="en-US" sz="2800" dirty="0" err="1"/>
              <a:t>aff</a:t>
            </a:r>
            <a:r>
              <a:rPr lang="en-US" altLang="en-US" sz="2800" dirty="0"/>
              <a:t> would argue that plan does not cause the link, </a:t>
            </a:r>
            <a:r>
              <a:rPr lang="en-US" altLang="en-US" sz="2800" dirty="0" err="1"/>
              <a:t>ie</a:t>
            </a:r>
            <a:r>
              <a:rPr lang="en-US" altLang="en-US" sz="2800" dirty="0"/>
              <a:t>. We don’t spend money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*Link Turn (Offense)- the </a:t>
            </a:r>
            <a:r>
              <a:rPr lang="en-US" altLang="en-US" sz="2800" dirty="0" err="1"/>
              <a:t>aff</a:t>
            </a:r>
            <a:r>
              <a:rPr lang="en-US" altLang="en-US" sz="2800" dirty="0"/>
              <a:t> would argue that the link goes in the opposite direction, </a:t>
            </a:r>
            <a:r>
              <a:rPr lang="en-US" altLang="en-US" sz="2800" dirty="0" err="1"/>
              <a:t>ie</a:t>
            </a:r>
            <a:r>
              <a:rPr lang="en-US" altLang="en-US" sz="2800" dirty="0"/>
              <a:t>. We save money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  -must be read with a non Unique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  -if successful, </a:t>
            </a:r>
            <a:r>
              <a:rPr lang="en-US" altLang="en-US" sz="2800" dirty="0" err="1"/>
              <a:t>aff’s</a:t>
            </a:r>
            <a:r>
              <a:rPr lang="en-US" altLang="en-US" sz="2800" dirty="0"/>
              <a:t> can claim this as a new advantage</a:t>
            </a:r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7144" y="5870713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5475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12035"/>
            <a:ext cx="9601200" cy="1033669"/>
          </a:xfrm>
        </p:spPr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smtClean="0"/>
              <a:t>Internal </a:t>
            </a:r>
            <a:r>
              <a:rPr lang="en-US" altLang="en-US" dirty="0"/>
              <a:t>Link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45704"/>
            <a:ext cx="9601200" cy="4108174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200" dirty="0"/>
              <a:t>*Not usually “turned”- mostly defensive</a:t>
            </a:r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r>
              <a:rPr lang="en-US" altLang="en-US" sz="3200" dirty="0"/>
              <a:t>*No Internal link- Spending money doesn’t hurt the economy</a:t>
            </a:r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r>
              <a:rPr lang="en-US" altLang="en-US" sz="3200" dirty="0"/>
              <a:t>*Internal Link Turn- Spending money helps the economy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49287" y="59502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962" y="611346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7293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58792"/>
            <a:ext cx="9601200" cy="1173193"/>
          </a:xfrm>
        </p:spPr>
        <p:txBody>
          <a:bodyPr/>
          <a:lstStyle/>
          <a:p>
            <a:r>
              <a:rPr lang="en-US" altLang="en-US"/>
              <a:t>The Impact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121434"/>
            <a:ext cx="9601200" cy="47459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200" dirty="0"/>
              <a:t>*Can be offense or defense-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200" dirty="0"/>
              <a:t>*No Impact- Economic decline doesn’t cause war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200" dirty="0"/>
              <a:t>*Impact turn- Economic decline is good, prevents Russian war which is bad.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200" dirty="0"/>
              <a:t>  -If the </a:t>
            </a:r>
            <a:r>
              <a:rPr lang="en-US" altLang="en-US" sz="3200" dirty="0" err="1"/>
              <a:t>aff</a:t>
            </a:r>
            <a:r>
              <a:rPr lang="en-US" altLang="en-US" sz="3200" dirty="0"/>
              <a:t> wins this, it can be claimed as another advantage</a:t>
            </a:r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9250" y="5974856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8319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27804"/>
            <a:ext cx="9601200" cy="810883"/>
          </a:xfrm>
        </p:spPr>
        <p:txBody>
          <a:bodyPr/>
          <a:lstStyle/>
          <a:p>
            <a:r>
              <a:rPr lang="en-US" altLang="en-US"/>
              <a:t>WARNING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00664"/>
            <a:ext cx="8229600" cy="519310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*You cannot read two offensive “turns” at the same time- </a:t>
            </a:r>
            <a:r>
              <a:rPr lang="en-US" altLang="en-US" sz="2800" dirty="0" err="1"/>
              <a:t>ie</a:t>
            </a:r>
            <a:r>
              <a:rPr lang="en-US" altLang="en-US" sz="2800" dirty="0"/>
              <a:t>. Can’t read link turns, and impact turns, or internal link turns together.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*This is called a </a:t>
            </a:r>
            <a:r>
              <a:rPr lang="en-US" altLang="en-US" sz="2800" b="1" u="sng" dirty="0"/>
              <a:t>DOUBLE TURN</a:t>
            </a:r>
            <a:r>
              <a:rPr lang="en-US" altLang="en-US" sz="2800" dirty="0"/>
              <a:t>!</a:t>
            </a:r>
          </a:p>
          <a:p>
            <a:pPr>
              <a:buFontTx/>
              <a:buNone/>
            </a:pPr>
            <a:r>
              <a:rPr lang="en-US" altLang="en-US" sz="2800" dirty="0"/>
              <a:t>  -why this is bad: If the </a:t>
            </a:r>
            <a:r>
              <a:rPr lang="en-US" altLang="en-US" sz="2800" dirty="0" err="1"/>
              <a:t>aff</a:t>
            </a:r>
            <a:r>
              <a:rPr lang="en-US" altLang="en-US" sz="2800" dirty="0"/>
              <a:t> double turns they effectively say, Plan saves money, which helps the economy, but US economic decline is good because it prevents a Russian War.</a:t>
            </a:r>
          </a:p>
          <a:p>
            <a:pPr>
              <a:buFontTx/>
              <a:buNone/>
            </a:pPr>
            <a:r>
              <a:rPr lang="en-US" altLang="en-US" sz="2800" dirty="0"/>
              <a:t>  -MEANING: Plan prevents something good from happening b/c they save </a:t>
            </a:r>
            <a:r>
              <a:rPr lang="en-US" altLang="en-US" sz="2800" dirty="0" smtClean="0"/>
              <a:t>money.</a:t>
            </a:r>
            <a:endParaRPr lang="en-US" alt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190445" y="61075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2345" y="5947635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98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59" y="2173941"/>
            <a:ext cx="9601200" cy="1645024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Brain Storm!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5629835" y="3526577"/>
            <a:ext cx="4469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Why is this a bad idea?...</a:t>
            </a:r>
            <a:endParaRPr lang="en-US" sz="3200" dirty="0"/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97496" y="5912472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400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a Disadvantage?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800" dirty="0"/>
              <a:t>Purpose: to prove that the inaction of the affirmative’s plan causes something bad to happen.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Used to persuade the judge to keep the status quo (or another plan that the </a:t>
            </a:r>
            <a:r>
              <a:rPr lang="en-US" altLang="en-US" sz="2800" dirty="0" err="1"/>
              <a:t>neg</a:t>
            </a:r>
            <a:r>
              <a:rPr lang="en-US" altLang="en-US" sz="2800" dirty="0"/>
              <a:t> proposes… more about that later) and NOT vote affirmative.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Proposed in the 1NC answered in the 2AC</a:t>
            </a:r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2309" y="5981700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451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Parts of a Disadvantage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lphaUcPeriod"/>
            </a:pPr>
            <a:r>
              <a:rPr lang="en-US" altLang="en-US" sz="2800"/>
              <a:t>Uniqueness- What’s going on now, the Status Quo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altLang="en-US" sz="2800"/>
          </a:p>
          <a:p>
            <a:pPr marL="609600" indent="-609600">
              <a:lnSpc>
                <a:spcPct val="90000"/>
              </a:lnSpc>
              <a:buFontTx/>
              <a:buAutoNum type="alphaUcPeriod" startAt="2"/>
            </a:pPr>
            <a:r>
              <a:rPr lang="en-US" altLang="en-US" sz="2800"/>
              <a:t>The Link- What the plan does to cause the bad thing to happen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2"/>
            </a:pPr>
            <a:endParaRPr lang="en-US" altLang="en-US" sz="2800"/>
          </a:p>
          <a:p>
            <a:pPr marL="609600" indent="-609600">
              <a:lnSpc>
                <a:spcPct val="90000"/>
              </a:lnSpc>
              <a:buFontTx/>
              <a:buAutoNum type="alphaUcPeriod" startAt="2"/>
            </a:pPr>
            <a:r>
              <a:rPr lang="en-US" altLang="en-US" sz="2800"/>
              <a:t>Internal Link- What happens next….</a:t>
            </a:r>
          </a:p>
          <a:p>
            <a:pPr marL="609600" indent="-609600">
              <a:lnSpc>
                <a:spcPct val="90000"/>
              </a:lnSpc>
              <a:buFontTx/>
              <a:buAutoNum type="alphaUcPeriod" startAt="2"/>
            </a:pPr>
            <a:endParaRPr lang="en-US" altLang="en-US" sz="2800"/>
          </a:p>
          <a:p>
            <a:pPr marL="609600" indent="-609600">
              <a:lnSpc>
                <a:spcPct val="90000"/>
              </a:lnSpc>
              <a:buFontTx/>
              <a:buAutoNum type="alphaUcPeriod" startAt="2"/>
            </a:pPr>
            <a:r>
              <a:rPr lang="en-US" altLang="en-US" sz="2800"/>
              <a:t>The Impact- The bad thing that will happen as a result of the plan</a:t>
            </a:r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8845" y="6116014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867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4314"/>
            <a:ext cx="9601200" cy="874644"/>
          </a:xfrm>
        </p:spPr>
        <p:txBody>
          <a:bodyPr/>
          <a:lstStyle/>
          <a:p>
            <a:r>
              <a:rPr lang="en-US" altLang="en-US"/>
              <a:t>A sample Disadvantage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8227"/>
            <a:ext cx="9988062" cy="4412973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en-US" altLang="en-US" sz="2800" dirty="0"/>
              <a:t>Uniqueness: US economy is stable but on the verge of collapse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8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800" dirty="0"/>
              <a:t>B. Link- Plan spends a LOT of money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8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800" dirty="0"/>
              <a:t>C. Internal Link- Spending money hurts the economy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8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800" dirty="0"/>
              <a:t>D. Impact- </a:t>
            </a:r>
            <a:r>
              <a:rPr lang="en-US" altLang="en-US" sz="2800" dirty="0" smtClean="0"/>
              <a:t>Economic decline causes countries to start diversionary wars and lash out to secure resources.  Causes war over these resources. </a:t>
            </a:r>
            <a:endParaRPr lang="en-US" altLang="en-US" sz="2800" dirty="0"/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483" y="5956988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6718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78296"/>
            <a:ext cx="9601200" cy="874643"/>
          </a:xfrm>
        </p:spPr>
        <p:txBody>
          <a:bodyPr/>
          <a:lstStyle/>
          <a:p>
            <a:r>
              <a:rPr lang="en-US" altLang="en-US"/>
              <a:t>Answering a 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58957"/>
            <a:ext cx="9601200" cy="345881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dirty="0"/>
              <a:t>Offense vs </a:t>
            </a:r>
            <a:r>
              <a:rPr lang="en-US" altLang="en-US" sz="2400" dirty="0" smtClean="0"/>
              <a:t>Defense-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  -Offense (turn)- when the </a:t>
            </a:r>
            <a:r>
              <a:rPr lang="en-US" altLang="en-US" sz="2400" dirty="0" err="1"/>
              <a:t>aff</a:t>
            </a:r>
            <a:r>
              <a:rPr lang="en-US" altLang="en-US" sz="2400" dirty="0"/>
              <a:t> says the opposite happens</a:t>
            </a:r>
          </a:p>
          <a:p>
            <a:pPr>
              <a:buFontTx/>
              <a:buNone/>
            </a:pPr>
            <a:r>
              <a:rPr lang="en-US" altLang="en-US" sz="2400" dirty="0"/>
              <a:t>   Ex. Plan saves money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  -Defense (take out)- when the </a:t>
            </a:r>
            <a:r>
              <a:rPr lang="en-US" altLang="en-US" sz="2400" dirty="0" err="1"/>
              <a:t>aff</a:t>
            </a:r>
            <a:r>
              <a:rPr lang="en-US" altLang="en-US" sz="2400" dirty="0"/>
              <a:t> says the action doesn’t happen</a:t>
            </a:r>
          </a:p>
          <a:p>
            <a:pPr>
              <a:buFontTx/>
              <a:buNone/>
            </a:pPr>
            <a:r>
              <a:rPr lang="en-US" altLang="en-US" sz="2400" dirty="0"/>
              <a:t>  Ex. Plan Doesn’t Spend Money</a:t>
            </a:r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1592" y="5924859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365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5043"/>
            <a:ext cx="9601200" cy="954157"/>
          </a:xfrm>
        </p:spPr>
        <p:txBody>
          <a:bodyPr/>
          <a:lstStyle/>
          <a:p>
            <a:r>
              <a:rPr lang="en-US" altLang="en-US"/>
              <a:t>Answering a DA Cont’d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11965"/>
            <a:ext cx="9601200" cy="3551583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altLang="en-US" sz="2400" dirty="0"/>
              <a:t>*2AC may answer all parts of a </a:t>
            </a:r>
            <a:r>
              <a:rPr lang="en-US" altLang="en-US" sz="2400" dirty="0" err="1"/>
              <a:t>disad</a:t>
            </a:r>
            <a:r>
              <a:rPr lang="en-US" altLang="en-US" sz="2400" dirty="0"/>
              <a:t> with defense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alt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/>
              <a:t>Non Unique- Economy down now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/>
              <a:t>No Link- Plan doesn’t spend money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/>
              <a:t>No Internal Link- Spending money doesn’t hurt the economy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/>
              <a:t>No Impact- Economic decline doesn’t cause war </a:t>
            </a:r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4100" y="5778221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8275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5288"/>
            <a:ext cx="9601200" cy="808382"/>
          </a:xfrm>
        </p:spPr>
        <p:txBody>
          <a:bodyPr/>
          <a:lstStyle/>
          <a:p>
            <a:r>
              <a:rPr lang="en-US" altLang="en-US"/>
              <a:t>Answering a DA Cont’d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85461"/>
            <a:ext cx="9601200" cy="3273287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en-US" sz="2400" dirty="0"/>
              <a:t>*2ACs may choose to use both offense and defense in answering the DA- BUT YOU MUST BE CAREFUL!  </a:t>
            </a:r>
          </a:p>
          <a:p>
            <a:pPr marL="609600" indent="-609600">
              <a:buNone/>
            </a:pPr>
            <a:endParaRPr lang="en-US" altLang="en-US" sz="2400" dirty="0"/>
          </a:p>
          <a:p>
            <a:pPr marL="609600" indent="-609600">
              <a:buFontTx/>
              <a:buAutoNum type="arabicPeriod"/>
            </a:pPr>
            <a:r>
              <a:rPr lang="en-US" altLang="en-US" sz="2400" dirty="0"/>
              <a:t>Non-unique: Econ decline now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/>
              <a:t>Link Turn: Plan saves money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400" dirty="0"/>
              <a:t>No impact: economic decline doesn’t cause war</a:t>
            </a:r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00" y="5847981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156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57809"/>
            <a:ext cx="9601200" cy="874643"/>
          </a:xfrm>
        </p:spPr>
        <p:txBody>
          <a:bodyPr/>
          <a:lstStyle/>
          <a:p>
            <a:r>
              <a:rPr lang="en-US" altLang="en-US"/>
              <a:t>Uniqueness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32452"/>
            <a:ext cx="9601200" cy="4518991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800" dirty="0"/>
              <a:t>*This is the only component that you cannot “turn”- meaning there is not offense associated with it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*Can only be used defensively as a take out.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*One would say… “non unique- econ decline is happening now…”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*Evidence is necessary!!!!!</a:t>
            </a:r>
          </a:p>
        </p:txBody>
      </p:sp>
      <p:pic>
        <p:nvPicPr>
          <p:cNvPr id="5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00" y="5832959"/>
            <a:ext cx="1408111" cy="541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61593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621</TotalTime>
  <Words>612</Words>
  <Application>Microsoft Macintosh PowerPoint</Application>
  <PresentationFormat>Widescreen</PresentationFormat>
  <Paragraphs>92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Franklin Gothic Book</vt:lpstr>
      <vt:lpstr>Crop</vt:lpstr>
      <vt:lpstr>Disadvantages</vt:lpstr>
      <vt:lpstr>Brain Storm!</vt:lpstr>
      <vt:lpstr>What is a Disadvantage?</vt:lpstr>
      <vt:lpstr>Parts of a Disadvantage</vt:lpstr>
      <vt:lpstr>A sample Disadvantage</vt:lpstr>
      <vt:lpstr>Answering a DA</vt:lpstr>
      <vt:lpstr>Answering a DA Cont’d</vt:lpstr>
      <vt:lpstr>Answering a DA Cont’d</vt:lpstr>
      <vt:lpstr>Uniqueness</vt:lpstr>
      <vt:lpstr>The Link</vt:lpstr>
      <vt:lpstr>The Internal Link</vt:lpstr>
      <vt:lpstr>The Impact</vt:lpstr>
      <vt:lpstr>WARNING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Disadvantages</dc:title>
  <dc:creator>Ms. Abby Schirmer</dc:creator>
  <cp:lastModifiedBy>Pam McComas</cp:lastModifiedBy>
  <cp:revision>6</cp:revision>
  <dcterms:created xsi:type="dcterms:W3CDTF">2017-01-18T14:22:51Z</dcterms:created>
  <dcterms:modified xsi:type="dcterms:W3CDTF">2017-07-27T23:14:16Z</dcterms:modified>
</cp:coreProperties>
</file>