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firstSlideNum="0" strictFirstAndLastChars="0" saveSubsetFonts="1" showSpecialPlsOnTitleSld="0">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6858000" cx="9144000"/>
  <p:notesSz cx="6858000" cy="9144000"/>
  <p:embeddedFontLst>
    <p:embeddedFont>
      <p:font typeface="Roboto"/>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bold.fntdata"/><Relationship Id="rId14" Type="http://schemas.openxmlformats.org/officeDocument/2006/relationships/slide" Target="slides/slide10.xml"/><Relationship Id="rId36" Type="http://schemas.openxmlformats.org/officeDocument/2006/relationships/font" Target="fonts/Roboto-regular.fntdata"/><Relationship Id="rId17" Type="http://schemas.openxmlformats.org/officeDocument/2006/relationships/slide" Target="slides/slide13.xml"/><Relationship Id="rId39" Type="http://schemas.openxmlformats.org/officeDocument/2006/relationships/font" Target="fonts/Roboto-boldItalic.fntdata"/><Relationship Id="rId16" Type="http://schemas.openxmlformats.org/officeDocument/2006/relationships/slide" Target="slides/slide12.xml"/><Relationship Id="rId38" Type="http://schemas.openxmlformats.org/officeDocument/2006/relationships/font" Target="fonts/Roboto-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100" u="none" cap="none" strike="noStrike">
                <a:solidFill>
                  <a:schemeClr val="dk1"/>
                </a:solidFill>
                <a:latin typeface="Arial"/>
                <a:ea typeface="Arial"/>
                <a:cs typeface="Arial"/>
                <a:sym typeface="Arial"/>
              </a:defRPr>
            </a:lvl1pPr>
            <a:lvl2pPr indent="0" lvl="1" marL="457200" marR="0" rtl="0" algn="l">
              <a:spcBef>
                <a:spcPts val="0"/>
              </a:spcBef>
              <a:buChar char="○"/>
              <a:defRPr b="0" i="0" sz="1100" u="none" cap="none" strike="noStrike">
                <a:solidFill>
                  <a:schemeClr val="dk1"/>
                </a:solidFill>
                <a:latin typeface="Arial"/>
                <a:ea typeface="Arial"/>
                <a:cs typeface="Arial"/>
                <a:sym typeface="Arial"/>
              </a:defRPr>
            </a:lvl2pPr>
            <a:lvl3pPr indent="0" lvl="2" marL="914400" marR="0" rtl="0" algn="l">
              <a:spcBef>
                <a:spcPts val="0"/>
              </a:spcBef>
              <a:buChar char="■"/>
              <a:defRPr b="0" i="0" sz="1100" u="none" cap="none" strike="noStrike">
                <a:solidFill>
                  <a:schemeClr val="dk1"/>
                </a:solidFill>
                <a:latin typeface="Arial"/>
                <a:ea typeface="Arial"/>
                <a:cs typeface="Arial"/>
                <a:sym typeface="Arial"/>
              </a:defRPr>
            </a:lvl3pPr>
            <a:lvl4pPr indent="0" lvl="3" marL="1371600" marR="0" rtl="0" algn="l">
              <a:spcBef>
                <a:spcPts val="0"/>
              </a:spcBef>
              <a:buChar char="●"/>
              <a:defRPr b="0" i="0" sz="1100" u="none" cap="none" strike="noStrike">
                <a:solidFill>
                  <a:schemeClr val="dk1"/>
                </a:solidFill>
                <a:latin typeface="Arial"/>
                <a:ea typeface="Arial"/>
                <a:cs typeface="Arial"/>
                <a:sym typeface="Arial"/>
              </a:defRPr>
            </a:lvl4pPr>
            <a:lvl5pPr indent="0" lvl="4" marL="1828800" marR="0" rtl="0" algn="l">
              <a:spcBef>
                <a:spcPts val="0"/>
              </a:spcBef>
              <a:buChar char="○"/>
              <a:defRPr b="0" i="0" sz="1100" u="none" cap="none" strike="noStrike">
                <a:solidFill>
                  <a:schemeClr val="dk1"/>
                </a:solidFill>
                <a:latin typeface="Arial"/>
                <a:ea typeface="Arial"/>
                <a:cs typeface="Arial"/>
                <a:sym typeface="Arial"/>
              </a:defRPr>
            </a:lvl5pPr>
            <a:lvl6pPr indent="0" lvl="5" marL="2286000" marR="0" rtl="0" algn="l">
              <a:spcBef>
                <a:spcPts val="0"/>
              </a:spcBef>
              <a:buChar char="■"/>
              <a:defRPr b="0" i="0" sz="1100" u="none" cap="none" strike="noStrike">
                <a:solidFill>
                  <a:schemeClr val="dk1"/>
                </a:solidFill>
                <a:latin typeface="Arial"/>
                <a:ea typeface="Arial"/>
                <a:cs typeface="Arial"/>
                <a:sym typeface="Arial"/>
              </a:defRPr>
            </a:lvl6pPr>
            <a:lvl7pPr indent="0" lvl="6" marL="2743200" marR="0" rtl="0" algn="l">
              <a:spcBef>
                <a:spcPts val="0"/>
              </a:spcBef>
              <a:buChar char="●"/>
              <a:defRPr b="0" i="0" sz="1100" u="none" cap="none" strike="noStrike">
                <a:solidFill>
                  <a:schemeClr val="dk1"/>
                </a:solidFill>
                <a:latin typeface="Arial"/>
                <a:ea typeface="Arial"/>
                <a:cs typeface="Arial"/>
                <a:sym typeface="Arial"/>
              </a:defRPr>
            </a:lvl7pPr>
            <a:lvl8pPr indent="0" lvl="7" marL="3200400" marR="0" rtl="0" algn="l">
              <a:spcBef>
                <a:spcPts val="0"/>
              </a:spcBef>
              <a:buChar char="○"/>
              <a:defRPr b="0" i="0" sz="1100" u="none" cap="none" strike="noStrike">
                <a:solidFill>
                  <a:schemeClr val="dk1"/>
                </a:solidFill>
                <a:latin typeface="Arial"/>
                <a:ea typeface="Arial"/>
                <a:cs typeface="Arial"/>
                <a:sym typeface="Arial"/>
              </a:defRPr>
            </a:lvl8pPr>
            <a:lvl9pPr indent="0" lvl="8" marL="3657600" marR="0" rtl="0" algn="l">
              <a:spcBef>
                <a:spcPts val="0"/>
              </a:spcBef>
              <a:buChar char="■"/>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 name="Shape 44"/>
        <p:cNvGrpSpPr/>
        <p:nvPr/>
      </p:nvGrpSpPr>
      <p:grpSpPr>
        <a:xfrm>
          <a:off x="0" y="0"/>
          <a:ext cx="0" cy="0"/>
          <a:chOff x="0" y="0"/>
          <a:chExt cx="0" cy="0"/>
        </a:xfrm>
      </p:grpSpPr>
      <p:sp>
        <p:nvSpPr>
          <p:cNvPr id="45" name="Shape 4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46" name="Shape 46"/>
          <p:cNvSpPr txBox="1"/>
          <p:nvPr/>
        </p:nvSpPr>
        <p:spPr>
          <a:xfrm>
            <a:off x="685800" y="4343400"/>
            <a:ext cx="5486399" cy="4114800"/>
          </a:xfrm>
          <a:prstGeom prst="rect">
            <a:avLst/>
          </a:prstGeom>
          <a:noFill/>
          <a:ln>
            <a:noFill/>
          </a:ln>
        </p:spPr>
        <p:txBody>
          <a:bodyPr anchorCtr="0" anchor="t"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Pam have other suggestions for this?</a:t>
            </a:r>
          </a:p>
        </p:txBody>
      </p:sp>
      <p:sp>
        <p:nvSpPr>
          <p:cNvPr id="47" name="Shape 4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Shape 134"/>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35" name="Shape 1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6" name="Shape 136"/>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7" name="Shape 147"/>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-Depends on the size of the squad.</a:t>
            </a:r>
          </a:p>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-Make sure you download/ have your evidence when you’re ready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6" name="Shape 156"/>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4" name="Shape 17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Purpose of an intro: Introduce your advocacy; yes should be attention grabbing but if it doesn’t follow a structure to segue into your speech it doesn’t serve a purpose</a:t>
            </a:r>
          </a:p>
          <a:p>
            <a:pPr indent="0" lvl="0" marL="0" marR="0" rtl="0" algn="l">
              <a:spcBef>
                <a:spcPts val="0"/>
              </a:spcBef>
              <a:buClr>
                <a:schemeClr val="dk1"/>
              </a:buClr>
              <a:buSzPct val="25000"/>
              <a:buFont typeface="Arial"/>
              <a:buNone/>
            </a:pPr>
            <a:r>
              <a:t/>
            </a:r>
            <a:endParaRPr sz="1200">
              <a:latin typeface="Times New Roman"/>
              <a:ea typeface="Times New Roman"/>
              <a:cs typeface="Times New Roman"/>
              <a:sym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Shape 182"/>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83" name="Shape 1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4" name="Shape 18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rtl="0">
              <a:lnSpc>
                <a:spcPct val="93000"/>
              </a:lnSpc>
              <a:spcBef>
                <a:spcPts val="0"/>
              </a:spcBef>
              <a:buNone/>
            </a:pPr>
            <a:r>
              <a:rPr lang="en-US" sz="1200">
                <a:solidFill>
                  <a:srgbClr val="000000"/>
                </a:solidFill>
                <a:latin typeface="Times New Roman"/>
                <a:ea typeface="Times New Roman"/>
                <a:cs typeface="Times New Roman"/>
                <a:sym typeface="Times New Roman"/>
              </a:rPr>
              <a:t>Flow/ lay judge friendly</a:t>
            </a:r>
          </a:p>
          <a:p>
            <a:pPr lvl="0" rtl="0">
              <a:lnSpc>
                <a:spcPct val="93000"/>
              </a:lnSpc>
              <a:spcBef>
                <a:spcPts val="0"/>
              </a:spcBef>
              <a:buNone/>
            </a:pPr>
            <a:r>
              <a:rPr lang="en-US" sz="1200">
                <a:solidFill>
                  <a:srgbClr val="000000"/>
                </a:solidFill>
                <a:latin typeface="Times New Roman"/>
                <a:ea typeface="Times New Roman"/>
                <a:cs typeface="Times New Roman"/>
                <a:sym typeface="Times New Roman"/>
              </a:rPr>
              <a:t>Set up to allow room for refutation/analysis </a:t>
            </a:r>
          </a:p>
          <a:p>
            <a:pPr lvl="0" rtl="0">
              <a:lnSpc>
                <a:spcPct val="93000"/>
              </a:lnSpc>
              <a:spcBef>
                <a:spcPts val="0"/>
              </a:spcBef>
              <a:buNone/>
            </a:pPr>
            <a:r>
              <a:rPr lang="en-US" sz="1200">
                <a:solidFill>
                  <a:srgbClr val="000000"/>
                </a:solidFill>
                <a:latin typeface="Times New Roman"/>
                <a:ea typeface="Times New Roman"/>
                <a:cs typeface="Times New Roman"/>
                <a:sym typeface="Times New Roman"/>
              </a:rPr>
              <a:t>Easy to adapt to unique structure</a:t>
            </a:r>
          </a:p>
          <a:p>
            <a:pPr lvl="0" rtl="0">
              <a:lnSpc>
                <a:spcPct val="93000"/>
              </a:lnSpc>
              <a:spcBef>
                <a:spcPts val="0"/>
              </a:spcBef>
              <a:buNone/>
            </a:pPr>
            <a:r>
              <a:rPr lang="en-US" sz="1200">
                <a:solidFill>
                  <a:srgbClr val="000000"/>
                </a:solidFill>
                <a:latin typeface="Times New Roman"/>
                <a:ea typeface="Times New Roman"/>
                <a:cs typeface="Times New Roman"/>
                <a:sym typeface="Times New Roman"/>
              </a:rPr>
              <a:t>Fit in to stand out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93" name="Shape 1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4" name="Shape 19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02" name="Shape 2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3" name="Shape 203"/>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-Flowing attached in a different document.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Shape 210"/>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11" name="Shape 2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2" name="Shape 212"/>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Shape 219"/>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20" name="Shape 22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1" name="Shape 221"/>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But first...what do these things look like?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txBox="1"/>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57" name="Shape 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58" name="Shape 58"/>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29" name="Shape 2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30" name="Shape 230"/>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Shape 237"/>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38" name="Shape 2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39" name="Shape 239"/>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Shape 246"/>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47" name="Shape 2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48" name="Shape 248"/>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56" name="Shape 2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57" name="Shape 257"/>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-As long as you follow the general standards of a clean speaker you won’t have any issues with #2.</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65" name="Shape 2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66" name="Shape 266"/>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-Most unique aspect of Congress: Strategy won’t make or break you but it can set you up for a better round.</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2" name="Shape 272"/>
        <p:cNvGrpSpPr/>
        <p:nvPr/>
      </p:nvGrpSpPr>
      <p:grpSpPr>
        <a:xfrm>
          <a:off x="0" y="0"/>
          <a:ext cx="0" cy="0"/>
          <a:chOff x="0" y="0"/>
          <a:chExt cx="0" cy="0"/>
        </a:xfrm>
      </p:grpSpPr>
      <p:sp>
        <p:nvSpPr>
          <p:cNvPr id="273" name="Shape 273"/>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75" name="Shape 275"/>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Shape 282"/>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83" name="Shape 2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84" name="Shape 28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292" name="Shape 2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93" name="Shape 293"/>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Shape 300"/>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301" name="Shape 3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2" name="Shape 302"/>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8" name="Shape 308"/>
        <p:cNvGrpSpPr/>
        <p:nvPr/>
      </p:nvGrpSpPr>
      <p:grpSpPr>
        <a:xfrm>
          <a:off x="0" y="0"/>
          <a:ext cx="0" cy="0"/>
          <a:chOff x="0" y="0"/>
          <a:chExt cx="0" cy="0"/>
        </a:xfrm>
      </p:grpSpPr>
      <p:sp>
        <p:nvSpPr>
          <p:cNvPr id="309" name="Shape 309"/>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310" name="Shape 31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11" name="Shape 311"/>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66" name="Shape 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67" name="Shape 67"/>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Shape 318"/>
          <p:cNvSpPr txBox="1"/>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319" name="Shape 3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20" name="Shape 320"/>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-Congressional debate is known for leadership- win it on authenticity, not the performance you put 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7" name="Shape 327"/>
        <p:cNvGrpSpPr/>
        <p:nvPr/>
      </p:nvGrpSpPr>
      <p:grpSpPr>
        <a:xfrm>
          <a:off x="0" y="0"/>
          <a:ext cx="0" cy="0"/>
          <a:chOff x="0" y="0"/>
          <a:chExt cx="0" cy="0"/>
        </a:xfrm>
      </p:grpSpPr>
      <p:sp>
        <p:nvSpPr>
          <p:cNvPr id="328" name="Shape 3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29" name="Shape 329"/>
          <p:cNvSpPr txBox="1"/>
          <p:nvPr/>
        </p:nvSpPr>
        <p:spPr>
          <a:xfrm>
            <a:off x="685800" y="4343400"/>
            <a:ext cx="5486399" cy="4114800"/>
          </a:xfrm>
          <a:prstGeom prst="rect">
            <a:avLst/>
          </a:prstGeom>
          <a:noFill/>
          <a:ln>
            <a:noFill/>
          </a:ln>
        </p:spPr>
        <p:txBody>
          <a:bodyPr anchorCtr="0" anchor="t"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Pam have other suggestions for this?</a:t>
            </a:r>
          </a:p>
        </p:txBody>
      </p:sp>
      <p:sp>
        <p:nvSpPr>
          <p:cNvPr id="330" name="Shape 330"/>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75" name="Shape 7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76" name="Shape 76"/>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-15-25 people</a:t>
            </a:r>
          </a:p>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-Legislation: Policies (Topic)- Foreign and Domestic. These do change each tournament!! But don’t be surprised if you see repetitive topics.</a:t>
            </a:r>
          </a:p>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-Break session based on time</a:t>
            </a:r>
          </a:p>
          <a:p>
            <a:pPr indent="0" lvl="0" marL="0" marR="0" rtl="0" algn="l">
              <a:spcBef>
                <a:spcPts val="0"/>
              </a:spcBef>
              <a:buClr>
                <a:schemeClr val="dk1"/>
              </a:buClr>
              <a:buSzPct val="25000"/>
              <a:buFont typeface="Arial"/>
              <a:buNone/>
            </a:pPr>
            <a:r>
              <a:t/>
            </a:r>
            <a:endParaRPr sz="1200">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84" name="Shape 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5" name="Shape 85"/>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SEGUE: Before you compete, you receive the docket (topics). You prepare by researching! But first you must examine the topics...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93" name="Shape 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4" name="Shape 9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But first...what do these things look like?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txBox="1"/>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02" name="Shape 1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3" name="Shape 103"/>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-That’s why bills are preferable since there is technically more ground to debate.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Shape 112"/>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13" name="Shape 1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4" name="Shape 11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Language from Pam and Joe</a:t>
            </a:r>
          </a:p>
          <a:p>
            <a:pPr indent="0" lvl="0" marL="0" marR="0" rtl="0" algn="l">
              <a:lnSpc>
                <a:spcPct val="100000"/>
              </a:lnSpc>
              <a:spcBef>
                <a:spcPts val="0"/>
              </a:spcBef>
              <a:spcAft>
                <a:spcPts val="0"/>
              </a:spcAft>
              <a:buClr>
                <a:srgbClr val="000000"/>
              </a:buClr>
              <a:buSzPct val="25000"/>
              <a:buFont typeface="Calibri"/>
              <a:buNone/>
            </a:pPr>
            <a:r>
              <a:rPr b="0" i="0" lang="en-US" sz="1000" u="none" cap="none" strike="noStrike">
                <a:solidFill>
                  <a:srgbClr val="000000"/>
                </a:solidFill>
                <a:latin typeface="Calibri"/>
                <a:ea typeface="Calibri"/>
                <a:cs typeface="Calibri"/>
                <a:sym typeface="Calibri"/>
              </a:rPr>
              <a:t>Why slide – overall goal</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indent="0" lvl="0" marL="0" marR="0" rtl="0" algn="l">
              <a:spcBef>
                <a:spcPts val="0"/>
              </a:spcBef>
              <a:buClr>
                <a:schemeClr val="dk1"/>
              </a:buClr>
              <a:buSzPct val="25000"/>
              <a:buFont typeface="Arial"/>
              <a:buNone/>
            </a:pPr>
            <a:r>
              <a:rPr lang="en-US" sz="1200">
                <a:latin typeface="Times New Roman"/>
                <a:ea typeface="Times New Roman"/>
                <a:cs typeface="Times New Roman"/>
                <a:sym typeface="Times New Roman"/>
              </a:rPr>
              <a:t>-How to research is in a document attached- how to avoid arguments being stolen/ how to shape your argument to avoid repetition.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11" name="Shape 11"/>
        <p:cNvGrpSpPr/>
        <p:nvPr/>
      </p:nvGrpSpPr>
      <p:grpSpPr>
        <a:xfrm>
          <a:off x="0" y="0"/>
          <a:ext cx="0" cy="0"/>
          <a:chOff x="0" y="0"/>
          <a:chExt cx="0" cy="0"/>
        </a:xfrm>
      </p:grpSpPr>
      <p:sp>
        <p:nvSpPr>
          <p:cNvPr id="12" name="Shape 12"/>
          <p:cNvSpPr txBox="1"/>
          <p:nvPr>
            <p:ph type="title"/>
          </p:nvPr>
        </p:nvSpPr>
        <p:spPr>
          <a:xfrm>
            <a:off x="457200" y="274637"/>
            <a:ext cx="8229600" cy="11430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chemeClr val="dk2"/>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3" name="Shape 13"/>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38100" lvl="0" marL="342900" marR="0" rtl="0" algn="l">
              <a:lnSpc>
                <a:spcPct val="100000"/>
              </a:lnSpc>
              <a:spcBef>
                <a:spcPts val="64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1pPr>
            <a:lvl2pPr indent="69850" lvl="1" marL="742950" marR="0" rtl="0" algn="l">
              <a:lnSpc>
                <a:spcPct val="100000"/>
              </a:lnSpc>
              <a:spcBef>
                <a:spcPts val="56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2pPr>
            <a:lvl3pPr indent="76200" lvl="2" marL="1155700" marR="0" rtl="0" algn="l">
              <a:lnSpc>
                <a:spcPct val="100000"/>
              </a:lnSpc>
              <a:spcBef>
                <a:spcPts val="48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3pPr>
            <a:lvl4pPr indent="76200" lvl="3" marL="16002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4pPr>
            <a:lvl5pPr indent="76200" lvl="4" marL="20574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5pPr>
            <a:lvl6pPr indent="76200" lvl="5" marL="25146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6pPr>
            <a:lvl7pPr indent="76200" lvl="6" marL="29718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7pPr>
            <a:lvl8pPr indent="76200" lvl="7" marL="34290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8pPr>
            <a:lvl9pPr indent="76200" lvl="8" marL="38862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41" name="Shape 41"/>
        <p:cNvGrpSpPr/>
        <p:nvPr/>
      </p:nvGrpSpPr>
      <p:grpSpPr>
        <a:xfrm>
          <a:off x="0" y="0"/>
          <a:ext cx="0" cy="0"/>
          <a:chOff x="0" y="0"/>
          <a:chExt cx="0" cy="0"/>
        </a:xfrm>
      </p:grpSpPr>
      <p:sp>
        <p:nvSpPr>
          <p:cNvPr id="42" name="Shape 42"/>
          <p:cNvSpPr txBox="1"/>
          <p:nvPr>
            <p:ph type="title"/>
          </p:nvPr>
        </p:nvSpPr>
        <p:spPr>
          <a:xfrm>
            <a:off x="722312" y="4406900"/>
            <a:ext cx="7772400" cy="1362075"/>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43" name="Shape 43"/>
          <p:cNvSpPr txBox="1"/>
          <p:nvPr>
            <p:ph idx="1" type="body"/>
          </p:nvPr>
        </p:nvSpPr>
        <p:spPr>
          <a:xfrm>
            <a:off x="722312" y="2906713"/>
            <a:ext cx="7772400" cy="1500187"/>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A7A3A1"/>
              </a:buClr>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4" name="Shape 14"/>
        <p:cNvGrpSpPr/>
        <p:nvPr/>
      </p:nvGrpSpPr>
      <p:grpSpPr>
        <a:xfrm>
          <a:off x="0" y="0"/>
          <a:ext cx="0" cy="0"/>
          <a:chOff x="0" y="0"/>
          <a:chExt cx="0" cy="0"/>
        </a:xfrm>
      </p:grpSpPr>
      <p:sp>
        <p:nvSpPr>
          <p:cNvPr id="15" name="Shape 15"/>
          <p:cNvSpPr txBox="1"/>
          <p:nvPr>
            <p:ph type="title"/>
          </p:nvPr>
        </p:nvSpPr>
        <p:spPr>
          <a:xfrm rot="5400000">
            <a:off x="4732335" y="2171700"/>
            <a:ext cx="5851525" cy="20574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chemeClr val="dk2"/>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6" name="Shape 16"/>
          <p:cNvSpPr txBox="1"/>
          <p:nvPr>
            <p:ph idx="1" type="body"/>
          </p:nvPr>
        </p:nvSpPr>
        <p:spPr>
          <a:xfrm rot="5400000">
            <a:off x="541335" y="190499"/>
            <a:ext cx="5851525" cy="6019798"/>
          </a:xfrm>
          <a:prstGeom prst="rect">
            <a:avLst/>
          </a:prstGeom>
          <a:noFill/>
          <a:ln>
            <a:noFill/>
          </a:ln>
        </p:spPr>
        <p:txBody>
          <a:bodyPr anchorCtr="0" anchor="t" bIns="91425" lIns="91425" rIns="91425" wrap="square" tIns="91425"/>
          <a:lstStyle>
            <a:lvl1pPr indent="38100" lvl="0" marL="342900" marR="0" rtl="0" algn="l">
              <a:lnSpc>
                <a:spcPct val="100000"/>
              </a:lnSpc>
              <a:spcBef>
                <a:spcPts val="64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1pPr>
            <a:lvl2pPr indent="69850" lvl="1" marL="742950" marR="0" rtl="0" algn="l">
              <a:lnSpc>
                <a:spcPct val="100000"/>
              </a:lnSpc>
              <a:spcBef>
                <a:spcPts val="56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2pPr>
            <a:lvl3pPr indent="76200" lvl="2" marL="1155700" marR="0" rtl="0" algn="l">
              <a:lnSpc>
                <a:spcPct val="100000"/>
              </a:lnSpc>
              <a:spcBef>
                <a:spcPts val="48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3pPr>
            <a:lvl4pPr indent="76200" lvl="3" marL="16002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4pPr>
            <a:lvl5pPr indent="76200" lvl="4" marL="20574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5pPr>
            <a:lvl6pPr indent="76200" lvl="5" marL="25146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6pPr>
            <a:lvl7pPr indent="76200" lvl="6" marL="29718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7pPr>
            <a:lvl8pPr indent="76200" lvl="7" marL="34290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8pPr>
            <a:lvl9pPr indent="76200" lvl="8" marL="38862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0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chemeClr val="dk2"/>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9" name="Shape 19"/>
          <p:cNvSpPr txBox="1"/>
          <p:nvPr>
            <p:ph idx="1" type="body"/>
          </p:nvPr>
        </p:nvSpPr>
        <p:spPr>
          <a:xfrm rot="5400000">
            <a:off x="2309016" y="-251618"/>
            <a:ext cx="4525963" cy="8229600"/>
          </a:xfrm>
          <a:prstGeom prst="rect">
            <a:avLst/>
          </a:prstGeom>
          <a:noFill/>
          <a:ln>
            <a:noFill/>
          </a:ln>
        </p:spPr>
        <p:txBody>
          <a:bodyPr anchorCtr="0" anchor="t" bIns="91425" lIns="91425" rIns="91425" wrap="square" tIns="91425"/>
          <a:lstStyle>
            <a:lvl1pPr indent="38100" lvl="0" marL="342900" marR="0" rtl="0" algn="l">
              <a:lnSpc>
                <a:spcPct val="100000"/>
              </a:lnSpc>
              <a:spcBef>
                <a:spcPts val="64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1pPr>
            <a:lvl2pPr indent="69850" lvl="1" marL="742950" marR="0" rtl="0" algn="l">
              <a:lnSpc>
                <a:spcPct val="100000"/>
              </a:lnSpc>
              <a:spcBef>
                <a:spcPts val="56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2pPr>
            <a:lvl3pPr indent="76200" lvl="2" marL="1155700" marR="0" rtl="0" algn="l">
              <a:lnSpc>
                <a:spcPct val="100000"/>
              </a:lnSpc>
              <a:spcBef>
                <a:spcPts val="48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3pPr>
            <a:lvl4pPr indent="76200" lvl="3" marL="16002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4pPr>
            <a:lvl5pPr indent="76200" lvl="4" marL="20574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5pPr>
            <a:lvl6pPr indent="76200" lvl="5" marL="25146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6pPr>
            <a:lvl7pPr indent="76200" lvl="6" marL="29718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7pPr>
            <a:lvl8pPr indent="76200" lvl="7" marL="34290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8pPr>
            <a:lvl9pPr indent="76200" lvl="8" marL="3886200" marR="0" rtl="0" algn="l">
              <a:lnSpc>
                <a:spcPct val="100000"/>
              </a:lnSpc>
              <a:spcBef>
                <a:spcPts val="400"/>
              </a:spcBef>
              <a:spcAft>
                <a:spcPts val="0"/>
              </a:spcAft>
              <a:buClr>
                <a:schemeClr val="dk1"/>
              </a:buClr>
              <a:buSzPct val="100000"/>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20" name="Shape 20"/>
        <p:cNvGrpSpPr/>
        <p:nvPr/>
      </p:nvGrpSpPr>
      <p:grpSpPr>
        <a:xfrm>
          <a:off x="0" y="0"/>
          <a:ext cx="0" cy="0"/>
          <a:chOff x="0" y="0"/>
          <a:chExt cx="0" cy="0"/>
        </a:xfrm>
      </p:grpSpPr>
      <p:sp>
        <p:nvSpPr>
          <p:cNvPr id="21" name="Shape 21"/>
          <p:cNvSpPr txBox="1"/>
          <p:nvPr>
            <p:ph type="title"/>
          </p:nvPr>
        </p:nvSpPr>
        <p:spPr>
          <a:xfrm>
            <a:off x="1792288" y="4800600"/>
            <a:ext cx="5486399" cy="566736"/>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2" name="Shape 22"/>
          <p:cNvSpPr/>
          <p:nvPr>
            <p:ph idx="2" type="pic"/>
          </p:nvPr>
        </p:nvSpPr>
        <p:spPr>
          <a:xfrm>
            <a:off x="1792288" y="612775"/>
            <a:ext cx="5486399" cy="4114800"/>
          </a:xfrm>
          <a:prstGeom prst="rect">
            <a:avLst/>
          </a:prstGeom>
          <a:noFill/>
          <a:ln>
            <a:noFill/>
          </a:ln>
        </p:spPr>
        <p:txBody>
          <a:bodyPr anchorCtr="0" anchor="ctr" bIns="91425" lIns="91425" rIns="91425" wrap="square" tIns="91425"/>
          <a:lstStyle>
            <a:lvl1pPr lvl="0">
              <a:spcBef>
                <a:spcPts val="0"/>
              </a:spcBef>
              <a:buNone/>
              <a:defRPr/>
            </a:lvl1pPr>
          </a:lstStyle>
          <a:p/>
        </p:txBody>
      </p:sp>
      <p:sp>
        <p:nvSpPr>
          <p:cNvPr id="23" name="Shape 23"/>
          <p:cNvSpPr txBox="1"/>
          <p:nvPr>
            <p:ph idx="1" type="body"/>
          </p:nvPr>
        </p:nvSpPr>
        <p:spPr>
          <a:xfrm>
            <a:off x="1792288" y="5367337"/>
            <a:ext cx="5486399" cy="804861"/>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24" name="Shape 24"/>
        <p:cNvGrpSpPr/>
        <p:nvPr/>
      </p:nvGrpSpPr>
      <p:grpSpPr>
        <a:xfrm>
          <a:off x="0" y="0"/>
          <a:ext cx="0" cy="0"/>
          <a:chOff x="0" y="0"/>
          <a:chExt cx="0" cy="0"/>
        </a:xfrm>
      </p:grpSpPr>
      <p:sp>
        <p:nvSpPr>
          <p:cNvPr id="25" name="Shape 25"/>
          <p:cNvSpPr txBox="1"/>
          <p:nvPr>
            <p:ph type="title"/>
          </p:nvPr>
        </p:nvSpPr>
        <p:spPr>
          <a:xfrm>
            <a:off x="457200" y="273050"/>
            <a:ext cx="3008313" cy="1162048"/>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6" name="Shape 26"/>
          <p:cNvSpPr txBox="1"/>
          <p:nvPr>
            <p:ph idx="1" type="body"/>
          </p:nvPr>
        </p:nvSpPr>
        <p:spPr>
          <a:xfrm>
            <a:off x="3575050" y="273050"/>
            <a:ext cx="5111750" cy="5853111"/>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
        <p:nvSpPr>
          <p:cNvPr id="27" name="Shape 27"/>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28" name="Shape 2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457200" y="274637"/>
            <a:ext cx="8229600" cy="11430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chemeClr val="dk2"/>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31" name="Shape 31"/>
        <p:cNvGrpSpPr/>
        <p:nvPr/>
      </p:nvGrpSpPr>
      <p:grpSpPr>
        <a:xfrm>
          <a:off x="0" y="0"/>
          <a:ext cx="0" cy="0"/>
          <a:chOff x="0" y="0"/>
          <a:chExt cx="0" cy="0"/>
        </a:xfrm>
      </p:grpSpPr>
      <p:sp>
        <p:nvSpPr>
          <p:cNvPr id="32" name="Shape 32"/>
          <p:cNvSpPr txBox="1"/>
          <p:nvPr>
            <p:ph type="title"/>
          </p:nvPr>
        </p:nvSpPr>
        <p:spPr>
          <a:xfrm>
            <a:off x="457200" y="274637"/>
            <a:ext cx="8229600" cy="11430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33" name="Shape 33"/>
          <p:cNvSpPr txBox="1"/>
          <p:nvPr>
            <p:ph idx="1" type="body"/>
          </p:nvPr>
        </p:nvSpPr>
        <p:spPr>
          <a:xfrm>
            <a:off x="457200" y="1535112"/>
            <a:ext cx="4040187" cy="639762"/>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
        <p:nvSpPr>
          <p:cNvPr id="34" name="Shape 34"/>
          <p:cNvSpPr txBox="1"/>
          <p:nvPr>
            <p:ph idx="2" type="body"/>
          </p:nvPr>
        </p:nvSpPr>
        <p:spPr>
          <a:xfrm>
            <a:off x="457200" y="2174875"/>
            <a:ext cx="4040187" cy="3951285"/>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
        <p:nvSpPr>
          <p:cNvPr id="35" name="Shape 35"/>
          <p:cNvSpPr txBox="1"/>
          <p:nvPr>
            <p:ph idx="3" type="body"/>
          </p:nvPr>
        </p:nvSpPr>
        <p:spPr>
          <a:xfrm>
            <a:off x="4645025" y="1535112"/>
            <a:ext cx="4041772" cy="639762"/>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
        <p:nvSpPr>
          <p:cNvPr id="36" name="Shape 36"/>
          <p:cNvSpPr txBox="1"/>
          <p:nvPr>
            <p:ph idx="4" type="body"/>
          </p:nvPr>
        </p:nvSpPr>
        <p:spPr>
          <a:xfrm>
            <a:off x="4645025" y="2174875"/>
            <a:ext cx="4041772" cy="3951285"/>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7" name="Shape 37"/>
        <p:cNvGrpSpPr/>
        <p:nvPr/>
      </p:nvGrpSpPr>
      <p:grpSpPr>
        <a:xfrm>
          <a:off x="0" y="0"/>
          <a:ext cx="0" cy="0"/>
          <a:chOff x="0" y="0"/>
          <a:chExt cx="0" cy="0"/>
        </a:xfrm>
      </p:grpSpPr>
      <p:sp>
        <p:nvSpPr>
          <p:cNvPr id="38" name="Shape 38"/>
          <p:cNvSpPr txBox="1"/>
          <p:nvPr>
            <p:ph type="title"/>
          </p:nvPr>
        </p:nvSpPr>
        <p:spPr>
          <a:xfrm>
            <a:off x="457200" y="274637"/>
            <a:ext cx="8229600" cy="11430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chemeClr val="dk2"/>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39" name="Shape 39"/>
          <p:cNvSpPr txBox="1"/>
          <p:nvPr>
            <p:ph idx="1" type="body"/>
          </p:nvPr>
        </p:nvSpPr>
        <p:spPr>
          <a:xfrm>
            <a:off x="457200" y="1600200"/>
            <a:ext cx="4038597" cy="4525963"/>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
        <p:nvSpPr>
          <p:cNvPr id="40" name="Shape 40"/>
          <p:cNvSpPr txBox="1"/>
          <p:nvPr>
            <p:ph idx="2" type="body"/>
          </p:nvPr>
        </p:nvSpPr>
        <p:spPr>
          <a:xfrm>
            <a:off x="4648200" y="1600200"/>
            <a:ext cx="4038597" cy="4525963"/>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nvSpPr>
        <p:spPr>
          <a:xfrm>
            <a:off x="457200" y="274637"/>
            <a:ext cx="8229600" cy="1143000"/>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7" name="Shape 7"/>
          <p:cNvSpPr txBox="1"/>
          <p:nvPr/>
        </p:nvSpPr>
        <p:spPr>
          <a:xfrm>
            <a:off x="457200" y="1600200"/>
            <a:ext cx="8229600" cy="4525960"/>
          </a:xfrm>
          <a:prstGeom prst="rect">
            <a:avLst/>
          </a:prstGeom>
          <a:noFill/>
          <a:ln>
            <a:noFill/>
          </a:ln>
        </p:spPr>
        <p:txBody>
          <a:bodyPr anchorCtr="0" anchor="t" bIns="91425" lIns="91425"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8" name="Shape 8"/>
          <p:cNvSpPr txBox="1"/>
          <p:nvPr/>
        </p:nvSpPr>
        <p:spPr>
          <a:xfrm>
            <a:off x="457200" y="6356350"/>
            <a:ext cx="2133598" cy="365125"/>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9" name="Shape 9"/>
          <p:cNvSpPr txBox="1"/>
          <p:nvPr/>
        </p:nvSpPr>
        <p:spPr>
          <a:xfrm>
            <a:off x="3124200" y="6356350"/>
            <a:ext cx="2895600" cy="365125"/>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0" name="Shape 10"/>
          <p:cNvSpPr txBox="1"/>
          <p:nvPr/>
        </p:nvSpPr>
        <p:spPr>
          <a:xfrm>
            <a:off x="6553200" y="6356350"/>
            <a:ext cx="2133598" cy="365125"/>
          </a:xfrm>
          <a:prstGeom prst="rect">
            <a:avLst/>
          </a:prstGeom>
          <a:noFill/>
          <a:ln>
            <a:noFill/>
          </a:ln>
        </p:spPr>
        <p:txBody>
          <a:bodyPr anchorCtr="0" anchor="ctr" bIns="91425" lIns="91425"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png"/><Relationship Id="rId4" Type="http://schemas.openxmlformats.org/officeDocument/2006/relationships/image" Target="../media/image4.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8" name="Shape 48"/>
        <p:cNvGrpSpPr/>
        <p:nvPr/>
      </p:nvGrpSpPr>
      <p:grpSpPr>
        <a:xfrm>
          <a:off x="0" y="0"/>
          <a:ext cx="0" cy="0"/>
          <a:chOff x="0" y="0"/>
          <a:chExt cx="0" cy="0"/>
        </a:xfrm>
      </p:grpSpPr>
      <p:sp>
        <p:nvSpPr>
          <p:cNvPr id="49" name="Shape 49"/>
          <p:cNvSpPr txBox="1"/>
          <p:nvPr/>
        </p:nvSpPr>
        <p:spPr>
          <a:xfrm>
            <a:off x="227316" y="2076322"/>
            <a:ext cx="9168600" cy="1723500"/>
          </a:xfrm>
          <a:prstGeom prst="rect">
            <a:avLst/>
          </a:prstGeom>
          <a:noFill/>
          <a:ln>
            <a:noFill/>
          </a:ln>
        </p:spPr>
        <p:txBody>
          <a:bodyPr anchorCtr="0" anchor="ctr" bIns="91425" lIns="91425" rIns="91425" wrap="square" tIns="91425">
            <a:noAutofit/>
          </a:bodyPr>
          <a:lstStyle/>
          <a:p>
            <a:pPr indent="0" lvl="0" marL="0" marR="0" rtl="0" algn="ctr">
              <a:lnSpc>
                <a:spcPct val="100000"/>
              </a:lnSpc>
              <a:spcBef>
                <a:spcPts val="0"/>
              </a:spcBef>
              <a:spcAft>
                <a:spcPts val="0"/>
              </a:spcAft>
              <a:buClr>
                <a:srgbClr val="951528"/>
              </a:buClr>
              <a:buSzPct val="25000"/>
              <a:buFont typeface="Trebuchet MS"/>
              <a:buNone/>
            </a:pPr>
            <a:r>
              <a:rPr b="1" lang="en-US" sz="5500">
                <a:solidFill>
                  <a:schemeClr val="accent4"/>
                </a:solidFill>
                <a:latin typeface="Calibri"/>
                <a:ea typeface="Calibri"/>
                <a:cs typeface="Calibri"/>
                <a:sym typeface="Calibri"/>
              </a:rPr>
              <a:t>The Classy and the Dapper:</a:t>
            </a:r>
          </a:p>
          <a:p>
            <a:pPr indent="0" lvl="0" marL="0" marR="0" rtl="0" algn="ctr">
              <a:lnSpc>
                <a:spcPct val="100000"/>
              </a:lnSpc>
              <a:spcBef>
                <a:spcPts val="0"/>
              </a:spcBef>
              <a:spcAft>
                <a:spcPts val="0"/>
              </a:spcAft>
              <a:buClr>
                <a:srgbClr val="951528"/>
              </a:buClr>
              <a:buSzPct val="25000"/>
              <a:buFont typeface="Trebuchet MS"/>
              <a:buNone/>
            </a:pPr>
            <a:r>
              <a:rPr b="1" lang="en-US" sz="5500">
                <a:solidFill>
                  <a:schemeClr val="accent4"/>
                </a:solidFill>
                <a:latin typeface="Calibri"/>
                <a:ea typeface="Calibri"/>
                <a:cs typeface="Calibri"/>
                <a:sym typeface="Calibri"/>
              </a:rPr>
              <a:t>Congressional Debate </a:t>
            </a:r>
          </a:p>
        </p:txBody>
      </p:sp>
      <p:pic>
        <p:nvPicPr>
          <p:cNvPr id="50" name="Shape 50"/>
          <p:cNvPicPr preferRelativeResize="0"/>
          <p:nvPr/>
        </p:nvPicPr>
        <p:blipFill rotWithShape="1">
          <a:blip r:embed="rId3">
            <a:alphaModFix/>
          </a:blip>
          <a:srcRect b="0" l="0" r="0" t="0"/>
          <a:stretch/>
        </p:blipFill>
        <p:spPr>
          <a:xfrm>
            <a:off x="2874961" y="625918"/>
            <a:ext cx="3378200" cy="1299368"/>
          </a:xfrm>
          <a:prstGeom prst="rect">
            <a:avLst/>
          </a:prstGeom>
          <a:noFill/>
          <a:ln>
            <a:noFill/>
          </a:ln>
        </p:spPr>
      </p:pic>
      <p:sp>
        <p:nvSpPr>
          <p:cNvPr id="51" name="Shape 51"/>
          <p:cNvSpPr/>
          <p:nvPr/>
        </p:nvSpPr>
        <p:spPr>
          <a:xfrm>
            <a:off x="-164943" y="-16494"/>
            <a:ext cx="9333683" cy="214408"/>
          </a:xfrm>
          <a:prstGeom prst="rect">
            <a:avLst/>
          </a:pr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52" name="Shape 52"/>
          <p:cNvSpPr/>
          <p:nvPr/>
        </p:nvSpPr>
        <p:spPr>
          <a:xfrm>
            <a:off x="-32988" y="-32988"/>
            <a:ext cx="5591551" cy="346354"/>
          </a:xfrm>
          <a:custGeom>
            <a:pathLst>
              <a:path extrusionOk="0" h="120000" w="120000">
                <a:moveTo>
                  <a:pt x="113628" y="2857"/>
                </a:moveTo>
                <a:lnTo>
                  <a:pt x="120000" y="117142"/>
                </a:lnTo>
                <a:lnTo>
                  <a:pt x="0" y="120000"/>
                </a:lnTo>
                <a:lnTo>
                  <a:pt x="0" y="0"/>
                </a:lnTo>
                <a:lnTo>
                  <a:pt x="113628" y="2857"/>
                </a:lnTo>
                <a:close/>
              </a:path>
            </a:pathLst>
          </a:custGeom>
          <a:solidFill>
            <a:schemeClr val="accent1"/>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53" name="Shape 53"/>
          <p:cNvSpPr/>
          <p:nvPr/>
        </p:nvSpPr>
        <p:spPr>
          <a:xfrm>
            <a:off x="0" y="6415780"/>
            <a:ext cx="9168740" cy="442219"/>
          </a:xfrm>
          <a:prstGeom prst="rect">
            <a:avLst/>
          </a:prstGeom>
          <a:solidFill>
            <a:srgbClr val="45C8FF"/>
          </a:solidFill>
          <a:ln>
            <a:noFill/>
          </a:ln>
          <a:effectLst>
            <a:outerShdw blurRad="39999" rotWithShape="0" dir="5400000" dist="23000">
              <a:srgbClr val="000000">
                <a:alpha val="34901"/>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54" name="Shape 54"/>
          <p:cNvSpPr txBox="1"/>
          <p:nvPr/>
        </p:nvSpPr>
        <p:spPr>
          <a:xfrm>
            <a:off x="68876" y="4172644"/>
            <a:ext cx="9168600" cy="685200"/>
          </a:xfrm>
          <a:prstGeom prst="rect">
            <a:avLst/>
          </a:prstGeom>
          <a:noFill/>
          <a:ln>
            <a:noFill/>
          </a:ln>
        </p:spPr>
        <p:txBody>
          <a:bodyPr anchorCtr="0" anchor="ctr" bIns="91425" lIns="91425" rIns="91425" wrap="square" tIns="91425">
            <a:noAutofit/>
          </a:bodyPr>
          <a:lstStyle/>
          <a:p>
            <a:pPr indent="0" lvl="0" marL="0" marR="0" rtl="0" algn="ctr">
              <a:lnSpc>
                <a:spcPct val="100000"/>
              </a:lnSpc>
              <a:spcBef>
                <a:spcPts val="0"/>
              </a:spcBef>
              <a:spcAft>
                <a:spcPts val="0"/>
              </a:spcAft>
              <a:buClr>
                <a:srgbClr val="951528"/>
              </a:buClr>
              <a:buSzPct val="25000"/>
              <a:buFont typeface="Calibri"/>
              <a:buNone/>
            </a:pPr>
            <a:r>
              <a:rPr lang="en-US" sz="3200">
                <a:solidFill>
                  <a:srgbClr val="45C8FF"/>
                </a:solidFill>
                <a:latin typeface="Calibri"/>
                <a:ea typeface="Calibri"/>
                <a:cs typeface="Calibri"/>
                <a:sym typeface="Calibri"/>
              </a:rPr>
              <a:t>Moving from “Point A” to “Infinity and Beyond”</a:t>
            </a: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1">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500"/>
                                        <p:tgtEl>
                                          <p:spTgt spid="5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p:tgtEl>
                                          <p:spTgt spid="53"/>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p:tgtEl>
                                          <p:spTgt spid="52"/>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p:tgtEl>
                                          <p:spTgt spid="50"/>
                                        </p:tgtEl>
                                        <p:attrNameLst>
                                          <p:attrName>ppt_x</p:attrName>
                                        </p:attrNameLst>
                                      </p:cBhvr>
                                      <p:tavLst>
                                        <p:tav fmla="" tm="0">
                                          <p:val>
                                            <p:strVal val="#ppt_x-1"/>
                                          </p:val>
                                        </p:tav>
                                        <p:tav fmla="" tm="100000">
                                          <p:val>
                                            <p:strVal val="#ppt_x"/>
                                          </p:val>
                                        </p:tav>
                                      </p:tavLst>
                                    </p:anim>
                                  </p:childTnLst>
                                </p:cTn>
                              </p:par>
                              <p:par>
                                <p:cTn fill="hold" nodeType="withEffect" presetClass="entr" presetID="10" presetSubtype="0">
                                  <p:stCondLst>
                                    <p:cond delay="0"/>
                                  </p:stCondLst>
                                  <p:childTnLst>
                                    <p:set>
                                      <p:cBhvr>
                                        <p:cTn dur="1" fill="hold">
                                          <p:stCondLst>
                                            <p:cond delay="0"/>
                                          </p:stCondLst>
                                        </p:cTn>
                                        <p:tgtEl>
                                          <p:spTgt spid="49"/>
                                        </p:tgtEl>
                                        <p:attrNameLst>
                                          <p:attrName>style.visibility</p:attrName>
                                        </p:attrNameLst>
                                      </p:cBhvr>
                                      <p:to>
                                        <p:strVal val="visible"/>
                                      </p:to>
                                    </p:set>
                                    <p:animEffect filter="fade" transition="in">
                                      <p:cBhvr>
                                        <p:cTn dur="1000"/>
                                        <p:tgtEl>
                                          <p:spTgt spid="49"/>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p:tgtEl>
                                          <p:spTgt spid="5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7" name="Shape 137"/>
        <p:cNvGrpSpPr/>
        <p:nvPr/>
      </p:nvGrpSpPr>
      <p:grpSpPr>
        <a:xfrm>
          <a:off x="0" y="0"/>
          <a:ext cx="0" cy="0"/>
          <a:chOff x="0" y="0"/>
          <a:chExt cx="0" cy="0"/>
        </a:xfrm>
      </p:grpSpPr>
      <p:sp>
        <p:nvSpPr>
          <p:cNvPr id="138" name="Shape 138"/>
          <p:cNvSpPr txBox="1"/>
          <p:nvPr/>
        </p:nvSpPr>
        <p:spPr>
          <a:xfrm>
            <a:off x="3857000" y="245100"/>
            <a:ext cx="4898700" cy="1143000"/>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Where do I start?</a:t>
            </a:r>
          </a:p>
        </p:txBody>
      </p:sp>
      <p:pic>
        <p:nvPicPr>
          <p:cNvPr id="139" name="Shape 139"/>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40" name="Shape 140"/>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1" name="Shape 141"/>
          <p:cNvSpPr txBox="1"/>
          <p:nvPr/>
        </p:nvSpPr>
        <p:spPr>
          <a:xfrm>
            <a:off x="5242400" y="1082300"/>
            <a:ext cx="3444300" cy="4591200"/>
          </a:xfrm>
          <a:prstGeom prst="rect">
            <a:avLst/>
          </a:prstGeom>
          <a:solidFill>
            <a:srgbClr val="FBE4AE"/>
          </a:solid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accent2"/>
              </a:buClr>
              <a:buFont typeface="Calibri"/>
              <a:buNone/>
            </a:pPr>
            <a:r>
              <a:t/>
            </a:r>
            <a:endParaRPr b="1" i="0" sz="2000" u="none" cap="none" strike="noStrike">
              <a:solidFill>
                <a:schemeClr val="accent1"/>
              </a:solidFill>
              <a:latin typeface="Calibri"/>
              <a:ea typeface="Calibri"/>
              <a:cs typeface="Calibri"/>
              <a:sym typeface="Calibri"/>
            </a:endParaRPr>
          </a:p>
          <a:p>
            <a:pPr indent="-457200" lvl="0" marL="457200" marR="0" rtl="0" algn="l">
              <a:lnSpc>
                <a:spcPct val="100000"/>
              </a:lnSpc>
              <a:spcBef>
                <a:spcPts val="1200"/>
              </a:spcBef>
              <a:spcAft>
                <a:spcPts val="0"/>
              </a:spcAft>
              <a:buClr>
                <a:schemeClr val="accent1"/>
              </a:buClr>
              <a:buSzPct val="100000"/>
              <a:buFont typeface="Calibri"/>
              <a:buChar char="+"/>
            </a:pPr>
            <a:r>
              <a:rPr lang="en-US" sz="2000">
                <a:solidFill>
                  <a:schemeClr val="accent1"/>
                </a:solidFill>
                <a:latin typeface="Calibri"/>
                <a:ea typeface="Calibri"/>
                <a:cs typeface="Calibri"/>
                <a:sym typeface="Calibri"/>
              </a:rPr>
              <a:t>Read the resolved clause</a:t>
            </a:r>
          </a:p>
          <a:p>
            <a:pPr indent="-457200" lvl="0" marL="457200" marR="0" rtl="0" algn="l">
              <a:lnSpc>
                <a:spcPct val="100000"/>
              </a:lnSpc>
              <a:spcBef>
                <a:spcPts val="1200"/>
              </a:spcBef>
              <a:spcAft>
                <a:spcPts val="0"/>
              </a:spcAft>
              <a:buClr>
                <a:schemeClr val="accent1"/>
              </a:buClr>
              <a:buSzPct val="100000"/>
              <a:buFont typeface="Calibri"/>
              <a:buChar char="+"/>
            </a:pPr>
            <a:r>
              <a:rPr lang="en-US" sz="2000">
                <a:solidFill>
                  <a:schemeClr val="accent1"/>
                </a:solidFill>
                <a:latin typeface="Calibri"/>
                <a:ea typeface="Calibri"/>
                <a:cs typeface="Calibri"/>
                <a:sym typeface="Calibri"/>
              </a:rPr>
              <a:t>Read background information</a:t>
            </a:r>
          </a:p>
          <a:p>
            <a:pPr indent="-457200" lvl="0" marL="457200" marR="0" rtl="0" algn="l">
              <a:lnSpc>
                <a:spcPct val="100000"/>
              </a:lnSpc>
              <a:spcBef>
                <a:spcPts val="1200"/>
              </a:spcBef>
              <a:spcAft>
                <a:spcPts val="0"/>
              </a:spcAft>
              <a:buClr>
                <a:schemeClr val="accent1"/>
              </a:buClr>
              <a:buSzPct val="100000"/>
              <a:buFont typeface="Calibri"/>
              <a:buChar char="+"/>
            </a:pPr>
            <a:r>
              <a:rPr lang="en-US" sz="2000">
                <a:solidFill>
                  <a:schemeClr val="accent1"/>
                </a:solidFill>
                <a:latin typeface="Calibri"/>
                <a:ea typeface="Calibri"/>
                <a:cs typeface="Calibri"/>
                <a:sym typeface="Calibri"/>
              </a:rPr>
              <a:t>Create advocacy based on resolved clause</a:t>
            </a: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p:txBody>
      </p:sp>
      <p:pic>
        <p:nvPicPr>
          <p:cNvPr descr="Resolution.PNG" id="142" name="Shape 142"/>
          <p:cNvPicPr preferRelativeResize="0"/>
          <p:nvPr/>
        </p:nvPicPr>
        <p:blipFill>
          <a:blip r:embed="rId4">
            <a:alphaModFix/>
          </a:blip>
          <a:stretch>
            <a:fillRect/>
          </a:stretch>
        </p:blipFill>
        <p:spPr>
          <a:xfrm>
            <a:off x="142550" y="1564424"/>
            <a:ext cx="5099849" cy="2597600"/>
          </a:xfrm>
          <a:prstGeom prst="rect">
            <a:avLst/>
          </a:prstGeom>
          <a:noFill/>
          <a:ln>
            <a:noFill/>
          </a:ln>
        </p:spPr>
      </p:pic>
      <p:sp>
        <p:nvSpPr>
          <p:cNvPr id="143" name="Shape 143"/>
          <p:cNvSpPr txBox="1"/>
          <p:nvPr/>
        </p:nvSpPr>
        <p:spPr>
          <a:xfrm>
            <a:off x="413250" y="856025"/>
            <a:ext cx="2735100" cy="441900"/>
          </a:xfrm>
          <a:prstGeom prst="rect">
            <a:avLst/>
          </a:prstGeom>
          <a:noFill/>
          <a:ln>
            <a:noFill/>
          </a:ln>
        </p:spPr>
        <p:txBody>
          <a:bodyPr anchorCtr="0" anchor="t" bIns="91425" lIns="91425" rIns="91425" wrap="square" tIns="91425">
            <a:noAutofit/>
          </a:bodyPr>
          <a:lstStyle/>
          <a:p>
            <a:pPr lvl="0" rtl="0" algn="ctr">
              <a:spcBef>
                <a:spcPts val="0"/>
              </a:spcBef>
              <a:buNone/>
            </a:pPr>
            <a:r>
              <a:rPr b="1" lang="en-US">
                <a:latin typeface="Times New Roman"/>
                <a:ea typeface="Times New Roman"/>
                <a:cs typeface="Times New Roman"/>
                <a:sym typeface="Times New Roman"/>
              </a:rPr>
              <a:t>A Resolution to Remove Anti-Missile Systems from South Korea</a:t>
            </a: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40"/>
                                        </p:tgtEl>
                                        <p:attrNameLst>
                                          <p:attrName>style.visibility</p:attrName>
                                        </p:attrNameLst>
                                      </p:cBhvr>
                                      <p:to>
                                        <p:strVal val="visible"/>
                                      </p:to>
                                    </p:set>
                                    <p:anim calcmode="lin" valueType="num">
                                      <p:cBhvr additive="base">
                                        <p:cTn dur="1000"/>
                                        <p:tgtEl>
                                          <p:spTgt spid="14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39"/>
                                        </p:tgtEl>
                                        <p:attrNameLst>
                                          <p:attrName>style.visibility</p:attrName>
                                        </p:attrNameLst>
                                      </p:cBhvr>
                                      <p:to>
                                        <p:strVal val="visible"/>
                                      </p:to>
                                    </p:set>
                                    <p:anim calcmode="lin" valueType="num">
                                      <p:cBhvr additive="base">
                                        <p:cTn dur="500"/>
                                        <p:tgtEl>
                                          <p:spTgt spid="139"/>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38"/>
                                        </p:tgtEl>
                                        <p:attrNameLst>
                                          <p:attrName>style.visibility</p:attrName>
                                        </p:attrNameLst>
                                      </p:cBhvr>
                                      <p:to>
                                        <p:strVal val="visible"/>
                                      </p:to>
                                    </p:set>
                                    <p:anim calcmode="lin" valueType="num">
                                      <p:cBhvr additive="base">
                                        <p:cTn dur="1000"/>
                                        <p:tgtEl>
                                          <p:spTgt spid="138"/>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animEffect filter="fade" transition="in">
                                      <p:cBhvr>
                                        <p:cTn dur="1000"/>
                                        <p:tgtEl>
                                          <p:spTgt spid="141">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animEffect filter="fade" transition="in">
                                      <p:cBhvr>
                                        <p:cTn dur="1000"/>
                                        <p:tgtEl>
                                          <p:spTgt spid="141">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41">
                                            <p:txEl>
                                              <p:pRg end="2" st="2"/>
                                            </p:txEl>
                                          </p:spTgt>
                                        </p:tgtEl>
                                        <p:attrNameLst>
                                          <p:attrName>style.visibility</p:attrName>
                                        </p:attrNameLst>
                                      </p:cBhvr>
                                      <p:to>
                                        <p:strVal val="visible"/>
                                      </p:to>
                                    </p:set>
                                    <p:animEffect filter="fade" transition="in">
                                      <p:cBhvr>
                                        <p:cTn dur="1000"/>
                                        <p:tgtEl>
                                          <p:spTgt spid="141">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41">
                                            <p:txEl>
                                              <p:pRg end="3" st="3"/>
                                            </p:txEl>
                                          </p:spTgt>
                                        </p:tgtEl>
                                        <p:attrNameLst>
                                          <p:attrName>style.visibility</p:attrName>
                                        </p:attrNameLst>
                                      </p:cBhvr>
                                      <p:to>
                                        <p:strVal val="visible"/>
                                      </p:to>
                                    </p:set>
                                    <p:animEffect filter="fade" transition="in">
                                      <p:cBhvr>
                                        <p:cTn dur="1000"/>
                                        <p:tgtEl>
                                          <p:spTgt spid="141">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41">
                                            <p:txEl>
                                              <p:pRg end="4" st="4"/>
                                            </p:txEl>
                                          </p:spTgt>
                                        </p:tgtEl>
                                        <p:attrNameLst>
                                          <p:attrName>style.visibility</p:attrName>
                                        </p:attrNameLst>
                                      </p:cBhvr>
                                      <p:to>
                                        <p:strVal val="visible"/>
                                      </p:to>
                                    </p:set>
                                    <p:animEffect filter="fade" transition="in">
                                      <p:cBhvr>
                                        <p:cTn dur="1000"/>
                                        <p:tgtEl>
                                          <p:spTgt spid="141">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41">
                                            <p:txEl>
                                              <p:pRg end="5" st="5"/>
                                            </p:txEl>
                                          </p:spTgt>
                                        </p:tgtEl>
                                        <p:attrNameLst>
                                          <p:attrName>style.visibility</p:attrName>
                                        </p:attrNameLst>
                                      </p:cBhvr>
                                      <p:to>
                                        <p:strVal val="visible"/>
                                      </p:to>
                                    </p:set>
                                    <p:animEffect filter="fade" transition="in">
                                      <p:cBhvr>
                                        <p:cTn dur="1000"/>
                                        <p:tgtEl>
                                          <p:spTgt spid="14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48" name="Shape 148"/>
        <p:cNvGrpSpPr/>
        <p:nvPr/>
      </p:nvGrpSpPr>
      <p:grpSpPr>
        <a:xfrm>
          <a:off x="0" y="0"/>
          <a:ext cx="0" cy="0"/>
          <a:chOff x="0" y="0"/>
          <a:chExt cx="0" cy="0"/>
        </a:xfrm>
      </p:grpSpPr>
      <p:sp>
        <p:nvSpPr>
          <p:cNvPr id="149" name="Shape 149"/>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Common Questions/Concerns</a:t>
            </a:r>
          </a:p>
        </p:txBody>
      </p:sp>
      <p:pic>
        <p:nvPicPr>
          <p:cNvPr id="150" name="Shape 150"/>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51" name="Shape 151"/>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lvl="0" marR="0" rtl="0" algn="l">
              <a:lnSpc>
                <a:spcPct val="100000"/>
              </a:lnSpc>
              <a:spcBef>
                <a:spcPts val="0"/>
              </a:spcBef>
              <a:spcAft>
                <a:spcPts val="0"/>
              </a:spcAft>
              <a:buNone/>
            </a:pPr>
            <a:r>
              <a:t/>
            </a:r>
            <a:endParaRPr b="1" sz="2200">
              <a:solidFill>
                <a:schemeClr val="accent2"/>
              </a:solidFill>
              <a:latin typeface="Calibri"/>
              <a:ea typeface="Calibri"/>
              <a:cs typeface="Calibri"/>
              <a:sym typeface="Calibri"/>
            </a:endParaRPr>
          </a:p>
          <a:p>
            <a:pPr indent="-368300" lvl="0" marL="457200" marR="0" rtl="0" algn="l">
              <a:lnSpc>
                <a:spcPct val="100000"/>
              </a:lnSpc>
              <a:spcBef>
                <a:spcPts val="0"/>
              </a:spcBef>
              <a:spcAft>
                <a:spcPts val="0"/>
              </a:spcAft>
              <a:buClr>
                <a:schemeClr val="accent2"/>
              </a:buClr>
              <a:buSzPct val="100000"/>
              <a:buFont typeface="Calibri"/>
              <a:buChar char="●"/>
            </a:pPr>
            <a:r>
              <a:rPr b="1" lang="en-US" sz="2200">
                <a:solidFill>
                  <a:schemeClr val="accent2"/>
                </a:solidFill>
                <a:latin typeface="Calibri"/>
                <a:ea typeface="Calibri"/>
                <a:cs typeface="Calibri"/>
                <a:sym typeface="Calibri"/>
              </a:rPr>
              <a:t>How do I research?</a:t>
            </a:r>
          </a:p>
          <a:p>
            <a:pPr indent="-368300" lvl="1" marL="9144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In a document attached (based on your skill level).</a:t>
            </a:r>
          </a:p>
          <a:p>
            <a:pPr indent="-368300" lvl="0" marL="457200" marR="0" rtl="0" algn="l">
              <a:lnSpc>
                <a:spcPct val="100000"/>
              </a:lnSpc>
              <a:spcBef>
                <a:spcPts val="0"/>
              </a:spcBef>
              <a:spcAft>
                <a:spcPts val="0"/>
              </a:spcAft>
              <a:buClr>
                <a:schemeClr val="accent2"/>
              </a:buClr>
              <a:buSzPct val="100000"/>
              <a:buFont typeface="Calibri"/>
              <a:buChar char="●"/>
            </a:pPr>
            <a:r>
              <a:rPr b="1" lang="en-US" sz="2200">
                <a:solidFill>
                  <a:schemeClr val="accent2"/>
                </a:solidFill>
                <a:latin typeface="Calibri"/>
                <a:ea typeface="Calibri"/>
                <a:cs typeface="Calibri"/>
                <a:sym typeface="Calibri"/>
              </a:rPr>
              <a:t>Where do I keep my research?</a:t>
            </a:r>
          </a:p>
          <a:p>
            <a:pPr indent="-368300" lvl="1" marL="9144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Wherever you’re comfortable- Dropbox, Google Docs., Evernote, etc.</a:t>
            </a:r>
          </a:p>
          <a:p>
            <a:pPr indent="-368300" lvl="0" marL="457200" marR="0" rtl="0" algn="l">
              <a:lnSpc>
                <a:spcPct val="100000"/>
              </a:lnSpc>
              <a:spcBef>
                <a:spcPts val="0"/>
              </a:spcBef>
              <a:spcAft>
                <a:spcPts val="0"/>
              </a:spcAft>
              <a:buClr>
                <a:schemeClr val="accent2"/>
              </a:buClr>
              <a:buSzPct val="100000"/>
              <a:buFont typeface="Calibri"/>
              <a:buChar char="●"/>
            </a:pPr>
            <a:r>
              <a:rPr b="1" lang="en-US" sz="2200">
                <a:solidFill>
                  <a:schemeClr val="accent2"/>
                </a:solidFill>
                <a:latin typeface="Calibri"/>
                <a:ea typeface="Calibri"/>
                <a:cs typeface="Calibri"/>
                <a:sym typeface="Calibri"/>
              </a:rPr>
              <a:t>What if my arguments are stolen?</a:t>
            </a:r>
          </a:p>
          <a:p>
            <a:pPr indent="-368300" lvl="1" marL="9144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Depending on how you’re prepping this can be avoided....read more in the research document attached!</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52" name="Shape 152"/>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52"/>
                                        </p:tgtEl>
                                        <p:attrNameLst>
                                          <p:attrName>style.visibility</p:attrName>
                                        </p:attrNameLst>
                                      </p:cBhvr>
                                      <p:to>
                                        <p:strVal val="visible"/>
                                      </p:to>
                                    </p:set>
                                    <p:anim calcmode="lin" valueType="num">
                                      <p:cBhvr additive="base">
                                        <p:cTn dur="1000"/>
                                        <p:tgtEl>
                                          <p:spTgt spid="152"/>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49"/>
                                        </p:tgtEl>
                                        <p:attrNameLst>
                                          <p:attrName>style.visibility</p:attrName>
                                        </p:attrNameLst>
                                      </p:cBhvr>
                                      <p:to>
                                        <p:strVal val="visible"/>
                                      </p:to>
                                    </p:set>
                                    <p:anim calcmode="lin" valueType="num">
                                      <p:cBhvr additive="base">
                                        <p:cTn dur="1000"/>
                                        <p:tgtEl>
                                          <p:spTgt spid="149"/>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animEffect filter="fade" transition="in">
                                      <p:cBhvr>
                                        <p:cTn dur="1000"/>
                                        <p:tgtEl>
                                          <p:spTgt spid="151">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animEffect filter="fade" transition="in">
                                      <p:cBhvr>
                                        <p:cTn dur="1000"/>
                                        <p:tgtEl>
                                          <p:spTgt spid="151">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51">
                                            <p:txEl>
                                              <p:pRg end="2" st="2"/>
                                            </p:txEl>
                                          </p:spTgt>
                                        </p:tgtEl>
                                        <p:attrNameLst>
                                          <p:attrName>style.visibility</p:attrName>
                                        </p:attrNameLst>
                                      </p:cBhvr>
                                      <p:to>
                                        <p:strVal val="visible"/>
                                      </p:to>
                                    </p:set>
                                    <p:animEffect filter="fade" transition="in">
                                      <p:cBhvr>
                                        <p:cTn dur="1000"/>
                                        <p:tgtEl>
                                          <p:spTgt spid="151">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51">
                                            <p:txEl>
                                              <p:pRg end="3" st="3"/>
                                            </p:txEl>
                                          </p:spTgt>
                                        </p:tgtEl>
                                        <p:attrNameLst>
                                          <p:attrName>style.visibility</p:attrName>
                                        </p:attrNameLst>
                                      </p:cBhvr>
                                      <p:to>
                                        <p:strVal val="visible"/>
                                      </p:to>
                                    </p:set>
                                    <p:animEffect filter="fade" transition="in">
                                      <p:cBhvr>
                                        <p:cTn dur="1000"/>
                                        <p:tgtEl>
                                          <p:spTgt spid="151">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51">
                                            <p:txEl>
                                              <p:pRg end="4" st="4"/>
                                            </p:txEl>
                                          </p:spTgt>
                                        </p:tgtEl>
                                        <p:attrNameLst>
                                          <p:attrName>style.visibility</p:attrName>
                                        </p:attrNameLst>
                                      </p:cBhvr>
                                      <p:to>
                                        <p:strVal val="visible"/>
                                      </p:to>
                                    </p:set>
                                    <p:animEffect filter="fade" transition="in">
                                      <p:cBhvr>
                                        <p:cTn dur="1000"/>
                                        <p:tgtEl>
                                          <p:spTgt spid="151">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51">
                                            <p:txEl>
                                              <p:pRg end="5" st="5"/>
                                            </p:txEl>
                                          </p:spTgt>
                                        </p:tgtEl>
                                        <p:attrNameLst>
                                          <p:attrName>style.visibility</p:attrName>
                                        </p:attrNameLst>
                                      </p:cBhvr>
                                      <p:to>
                                        <p:strVal val="visible"/>
                                      </p:to>
                                    </p:set>
                                    <p:animEffect filter="fade" transition="in">
                                      <p:cBhvr>
                                        <p:cTn dur="1000"/>
                                        <p:tgtEl>
                                          <p:spTgt spid="151">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151">
                                            <p:txEl>
                                              <p:pRg end="6" st="6"/>
                                            </p:txEl>
                                          </p:spTgt>
                                        </p:tgtEl>
                                        <p:attrNameLst>
                                          <p:attrName>style.visibility</p:attrName>
                                        </p:attrNameLst>
                                      </p:cBhvr>
                                      <p:to>
                                        <p:strVal val="visible"/>
                                      </p:to>
                                    </p:set>
                                    <p:animEffect filter="fade" transition="in">
                                      <p:cBhvr>
                                        <p:cTn dur="1000"/>
                                        <p:tgtEl>
                                          <p:spTgt spid="151">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151">
                                            <p:txEl>
                                              <p:pRg end="7" st="7"/>
                                            </p:txEl>
                                          </p:spTgt>
                                        </p:tgtEl>
                                        <p:attrNameLst>
                                          <p:attrName>style.visibility</p:attrName>
                                        </p:attrNameLst>
                                      </p:cBhvr>
                                      <p:to>
                                        <p:strVal val="visible"/>
                                      </p:to>
                                    </p:set>
                                    <p:animEffect filter="fade" transition="in">
                                      <p:cBhvr>
                                        <p:cTn dur="1000"/>
                                        <p:tgtEl>
                                          <p:spTgt spid="151">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151">
                                            <p:txEl>
                                              <p:pRg end="8" st="8"/>
                                            </p:txEl>
                                          </p:spTgt>
                                        </p:tgtEl>
                                        <p:attrNameLst>
                                          <p:attrName>style.visibility</p:attrName>
                                        </p:attrNameLst>
                                      </p:cBhvr>
                                      <p:to>
                                        <p:strVal val="visible"/>
                                      </p:to>
                                    </p:set>
                                    <p:animEffect filter="fade" transition="in">
                                      <p:cBhvr>
                                        <p:cTn dur="1000"/>
                                        <p:tgtEl>
                                          <p:spTgt spid="151">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151">
                                            <p:txEl>
                                              <p:pRg end="9" st="9"/>
                                            </p:txEl>
                                          </p:spTgt>
                                        </p:tgtEl>
                                        <p:attrNameLst>
                                          <p:attrName>style.visibility</p:attrName>
                                        </p:attrNameLst>
                                      </p:cBhvr>
                                      <p:to>
                                        <p:strVal val="visible"/>
                                      </p:to>
                                    </p:set>
                                    <p:animEffect filter="fade" transition="in">
                                      <p:cBhvr>
                                        <p:cTn dur="1000"/>
                                        <p:tgtEl>
                                          <p:spTgt spid="151">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7" name="Shape 157"/>
        <p:cNvGrpSpPr/>
        <p:nvPr/>
      </p:nvGrpSpPr>
      <p:grpSpPr>
        <a:xfrm>
          <a:off x="0" y="0"/>
          <a:ext cx="0" cy="0"/>
          <a:chOff x="0" y="0"/>
          <a:chExt cx="0" cy="0"/>
        </a:xfrm>
      </p:grpSpPr>
      <p:sp>
        <p:nvSpPr>
          <p:cNvPr id="158" name="Shape 158"/>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Font typeface="Trebuchet MS"/>
              <a:buNone/>
            </a:pPr>
            <a:r>
              <a:t/>
            </a:r>
            <a:endParaRPr b="0" i="0" sz="3600" u="none" cap="none" strike="noStrike">
              <a:solidFill>
                <a:srgbClr val="786F68"/>
              </a:solidFill>
              <a:latin typeface="Trebuchet MS"/>
              <a:ea typeface="Trebuchet MS"/>
              <a:cs typeface="Trebuchet MS"/>
              <a:sym typeface="Trebuchet MS"/>
            </a:endParaRPr>
          </a:p>
        </p:txBody>
      </p:sp>
      <p:pic>
        <p:nvPicPr>
          <p:cNvPr id="159" name="Shape 159"/>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60" name="Shape 160"/>
          <p:cNvSpPr txBox="1"/>
          <p:nvPr/>
        </p:nvSpPr>
        <p:spPr>
          <a:xfrm>
            <a:off x="457200" y="1928500"/>
            <a:ext cx="8229600" cy="24894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accent2"/>
              </a:buClr>
              <a:buSzPct val="25000"/>
              <a:buFont typeface="Calibri"/>
              <a:buNone/>
            </a:pPr>
            <a:r>
              <a:rPr b="1" lang="en-US" sz="6000">
                <a:solidFill>
                  <a:schemeClr val="accent2"/>
                </a:solidFill>
                <a:latin typeface="Calibri"/>
                <a:ea typeface="Calibri"/>
                <a:cs typeface="Calibri"/>
                <a:sym typeface="Calibri"/>
              </a:rPr>
              <a:t>Speech Structure</a:t>
            </a:r>
          </a:p>
          <a:p>
            <a:pPr indent="0" lvl="0" marL="0" marR="0" rtl="0" algn="ctr">
              <a:lnSpc>
                <a:spcPct val="100000"/>
              </a:lnSpc>
              <a:spcBef>
                <a:spcPts val="0"/>
              </a:spcBef>
              <a:spcAft>
                <a:spcPts val="0"/>
              </a:spcAft>
              <a:buClr>
                <a:schemeClr val="accent2"/>
              </a:buClr>
              <a:buFont typeface="Calibri"/>
              <a:buNone/>
            </a:pPr>
            <a:r>
              <a:t/>
            </a:r>
            <a:endParaRPr b="1" sz="6000">
              <a:solidFill>
                <a:schemeClr val="accent2"/>
              </a:solidFill>
              <a:latin typeface="Calibri"/>
              <a:ea typeface="Calibri"/>
              <a:cs typeface="Calibri"/>
              <a:sym typeface="Calibri"/>
            </a:endParaRPr>
          </a:p>
          <a:p>
            <a:pPr indent="0" lvl="0" marL="0" marR="0" rtl="0" algn="ctr">
              <a:lnSpc>
                <a:spcPct val="100000"/>
              </a:lnSpc>
              <a:spcBef>
                <a:spcPts val="0"/>
              </a:spcBef>
              <a:spcAft>
                <a:spcPts val="0"/>
              </a:spcAft>
              <a:buClr>
                <a:schemeClr val="accent2"/>
              </a:buClr>
              <a:buSzPct val="25000"/>
              <a:buFont typeface="Calibri"/>
              <a:buNone/>
            </a:pPr>
            <a:r>
              <a:rPr b="1" lang="en-US" sz="2400">
                <a:solidFill>
                  <a:schemeClr val="accent2"/>
                </a:solidFill>
                <a:latin typeface="Calibri"/>
                <a:ea typeface="Calibri"/>
                <a:cs typeface="Calibri"/>
                <a:sym typeface="Calibri"/>
              </a:rPr>
              <a:t>Reminder: Speeches are 3 minutes</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61" name="Shape 161"/>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1000"/>
                                        <p:tgtEl>
                                          <p:spTgt spid="161"/>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59"/>
                                        </p:tgtEl>
                                        <p:attrNameLst>
                                          <p:attrName>style.visibility</p:attrName>
                                        </p:attrNameLst>
                                      </p:cBhvr>
                                      <p:to>
                                        <p:strVal val="visible"/>
                                      </p:to>
                                    </p:set>
                                    <p:anim calcmode="lin" valueType="num">
                                      <p:cBhvr additive="base">
                                        <p:cTn dur="500"/>
                                        <p:tgtEl>
                                          <p:spTgt spid="159"/>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58"/>
                                        </p:tgtEl>
                                        <p:attrNameLst>
                                          <p:attrName>style.visibility</p:attrName>
                                        </p:attrNameLst>
                                      </p:cBhvr>
                                      <p:to>
                                        <p:strVal val="visible"/>
                                      </p:to>
                                    </p:set>
                                    <p:anim calcmode="lin" valueType="num">
                                      <p:cBhvr additive="base">
                                        <p:cTn dur="1000"/>
                                        <p:tgtEl>
                                          <p:spTgt spid="158"/>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60">
                                            <p:txEl>
                                              <p:pRg end="0" st="0"/>
                                            </p:txEl>
                                          </p:spTgt>
                                        </p:tgtEl>
                                        <p:attrNameLst>
                                          <p:attrName>style.visibility</p:attrName>
                                        </p:attrNameLst>
                                      </p:cBhvr>
                                      <p:to>
                                        <p:strVal val="visible"/>
                                      </p:to>
                                    </p:set>
                                    <p:animEffect filter="fade" transition="in">
                                      <p:cBhvr>
                                        <p:cTn dur="1000"/>
                                        <p:tgtEl>
                                          <p:spTgt spid="160">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60">
                                            <p:txEl>
                                              <p:pRg end="1" st="1"/>
                                            </p:txEl>
                                          </p:spTgt>
                                        </p:tgtEl>
                                        <p:attrNameLst>
                                          <p:attrName>style.visibility</p:attrName>
                                        </p:attrNameLst>
                                      </p:cBhvr>
                                      <p:to>
                                        <p:strVal val="visible"/>
                                      </p:to>
                                    </p:set>
                                    <p:animEffect filter="fade" transition="in">
                                      <p:cBhvr>
                                        <p:cTn dur="1000"/>
                                        <p:tgtEl>
                                          <p:spTgt spid="160">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60">
                                            <p:txEl>
                                              <p:pRg end="2" st="2"/>
                                            </p:txEl>
                                          </p:spTgt>
                                        </p:tgtEl>
                                        <p:attrNameLst>
                                          <p:attrName>style.visibility</p:attrName>
                                        </p:attrNameLst>
                                      </p:cBhvr>
                                      <p:to>
                                        <p:strVal val="visible"/>
                                      </p:to>
                                    </p:set>
                                    <p:animEffect filter="fade" transition="in">
                                      <p:cBhvr>
                                        <p:cTn dur="1000"/>
                                        <p:tgtEl>
                                          <p:spTgt spid="160">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60">
                                            <p:txEl>
                                              <p:pRg end="3" st="3"/>
                                            </p:txEl>
                                          </p:spTgt>
                                        </p:tgtEl>
                                        <p:attrNameLst>
                                          <p:attrName>style.visibility</p:attrName>
                                        </p:attrNameLst>
                                      </p:cBhvr>
                                      <p:to>
                                        <p:strVal val="visible"/>
                                      </p:to>
                                    </p:set>
                                    <p:animEffect filter="fade" transition="in">
                                      <p:cBhvr>
                                        <p:cTn dur="1000"/>
                                        <p:tgtEl>
                                          <p:spTgt spid="160">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60">
                                            <p:txEl>
                                              <p:pRg end="4" st="4"/>
                                            </p:txEl>
                                          </p:spTgt>
                                        </p:tgtEl>
                                        <p:attrNameLst>
                                          <p:attrName>style.visibility</p:attrName>
                                        </p:attrNameLst>
                                      </p:cBhvr>
                                      <p:to>
                                        <p:strVal val="visible"/>
                                      </p:to>
                                    </p:set>
                                    <p:animEffect filter="fade" transition="in">
                                      <p:cBhvr>
                                        <p:cTn dur="1000"/>
                                        <p:tgtEl>
                                          <p:spTgt spid="160">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60">
                                            <p:txEl>
                                              <p:pRg end="5" st="5"/>
                                            </p:txEl>
                                          </p:spTgt>
                                        </p:tgtEl>
                                        <p:attrNameLst>
                                          <p:attrName>style.visibility</p:attrName>
                                        </p:attrNameLst>
                                      </p:cBhvr>
                                      <p:to>
                                        <p:strVal val="visible"/>
                                      </p:to>
                                    </p:set>
                                    <p:animEffect filter="fade" transition="in">
                                      <p:cBhvr>
                                        <p:cTn dur="1000"/>
                                        <p:tgtEl>
                                          <p:spTgt spid="160">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66" name="Shape 166"/>
        <p:cNvGrpSpPr/>
        <p:nvPr/>
      </p:nvGrpSpPr>
      <p:grpSpPr>
        <a:xfrm>
          <a:off x="0" y="0"/>
          <a:ext cx="0" cy="0"/>
          <a:chOff x="0" y="0"/>
          <a:chExt cx="0" cy="0"/>
        </a:xfrm>
      </p:grpSpPr>
      <p:sp>
        <p:nvSpPr>
          <p:cNvPr id="167" name="Shape 167"/>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Speech Structure: General Overview</a:t>
            </a:r>
          </a:p>
        </p:txBody>
      </p:sp>
      <p:pic>
        <p:nvPicPr>
          <p:cNvPr id="168" name="Shape 168"/>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69" name="Shape 169"/>
          <p:cNvSpPr txBox="1"/>
          <p:nvPr/>
        </p:nvSpPr>
        <p:spPr>
          <a:xfrm>
            <a:off x="457200" y="1564450"/>
            <a:ext cx="8229600" cy="3414300"/>
          </a:xfrm>
          <a:prstGeom prst="rect">
            <a:avLst/>
          </a:prstGeom>
          <a:noFill/>
          <a:ln>
            <a:noFill/>
          </a:ln>
        </p:spPr>
        <p:txBody>
          <a:bodyPr anchorCtr="0" anchor="t" bIns="45700" lIns="91425" rIns="91425" wrap="square" tIns="45700">
            <a:noAutofit/>
          </a:bodyPr>
          <a:lstStyle/>
          <a:p>
            <a:pPr indent="-368300" lvl="0" marL="457200" marR="0" rtl="0" algn="l">
              <a:lnSpc>
                <a:spcPct val="100000"/>
              </a:lnSpc>
              <a:spcBef>
                <a:spcPts val="0"/>
              </a:spcBef>
              <a:spcAft>
                <a:spcPts val="0"/>
              </a:spcAft>
              <a:buClr>
                <a:schemeClr val="accent2"/>
              </a:buClr>
              <a:buSzPct val="100000"/>
              <a:buFont typeface="Calibri"/>
              <a:buChar char="●"/>
            </a:pPr>
            <a:r>
              <a:rPr lang="en-US" sz="2200">
                <a:solidFill>
                  <a:schemeClr val="accent2"/>
                </a:solidFill>
                <a:latin typeface="Calibri"/>
                <a:ea typeface="Calibri"/>
                <a:cs typeface="Calibri"/>
                <a:sym typeface="Calibri"/>
              </a:rPr>
              <a:t>Intro</a:t>
            </a:r>
          </a:p>
          <a:p>
            <a:pPr indent="-368300" lvl="0" marL="457200" marR="0" rtl="0" algn="l">
              <a:lnSpc>
                <a:spcPct val="100000"/>
              </a:lnSpc>
              <a:spcBef>
                <a:spcPts val="0"/>
              </a:spcBef>
              <a:spcAft>
                <a:spcPts val="0"/>
              </a:spcAft>
              <a:buClr>
                <a:schemeClr val="accent1"/>
              </a:buClr>
              <a:buSzPct val="100000"/>
              <a:buFont typeface="Calibri"/>
              <a:buChar char="●"/>
            </a:pPr>
            <a:r>
              <a:rPr lang="en-US" sz="2200">
                <a:solidFill>
                  <a:schemeClr val="accent1"/>
                </a:solidFill>
                <a:latin typeface="Calibri"/>
                <a:ea typeface="Calibri"/>
                <a:cs typeface="Calibri"/>
                <a:sym typeface="Calibri"/>
              </a:rPr>
              <a:t>Point 1</a:t>
            </a:r>
          </a:p>
          <a:p>
            <a:pPr indent="-368300" lvl="1" marL="914400" marR="0" rtl="0" algn="l">
              <a:lnSpc>
                <a:spcPct val="100000"/>
              </a:lnSpc>
              <a:spcBef>
                <a:spcPts val="0"/>
              </a:spcBef>
              <a:spcAft>
                <a:spcPts val="0"/>
              </a:spcAft>
              <a:buClr>
                <a:schemeClr val="dk2"/>
              </a:buClr>
              <a:buSzPct val="100000"/>
              <a:buFont typeface="Calibri"/>
              <a:buChar char="○"/>
            </a:pPr>
            <a:r>
              <a:rPr lang="en-US" sz="2200">
                <a:solidFill>
                  <a:schemeClr val="dk2"/>
                </a:solidFill>
                <a:latin typeface="Calibri"/>
                <a:ea typeface="Calibri"/>
                <a:cs typeface="Calibri"/>
                <a:sym typeface="Calibri"/>
              </a:rPr>
              <a:t>Refutation</a:t>
            </a:r>
          </a:p>
          <a:p>
            <a:pPr indent="-368300" lvl="0" marL="457200" marR="0" rtl="0" algn="l">
              <a:lnSpc>
                <a:spcPct val="100000"/>
              </a:lnSpc>
              <a:spcBef>
                <a:spcPts val="0"/>
              </a:spcBef>
              <a:spcAft>
                <a:spcPts val="0"/>
              </a:spcAft>
              <a:buClr>
                <a:schemeClr val="accent1"/>
              </a:buClr>
              <a:buSzPct val="100000"/>
              <a:buFont typeface="Calibri"/>
              <a:buChar char="●"/>
            </a:pPr>
            <a:r>
              <a:rPr lang="en-US" sz="2200">
                <a:solidFill>
                  <a:schemeClr val="accent1"/>
                </a:solidFill>
                <a:latin typeface="Calibri"/>
                <a:ea typeface="Calibri"/>
                <a:cs typeface="Calibri"/>
                <a:sym typeface="Calibri"/>
              </a:rPr>
              <a:t>Point 2</a:t>
            </a:r>
          </a:p>
          <a:p>
            <a:pPr indent="-368300" lvl="1" marL="914400" marR="0" rtl="0" algn="l">
              <a:lnSpc>
                <a:spcPct val="100000"/>
              </a:lnSpc>
              <a:spcBef>
                <a:spcPts val="0"/>
              </a:spcBef>
              <a:spcAft>
                <a:spcPts val="0"/>
              </a:spcAft>
              <a:buClr>
                <a:schemeClr val="dk2"/>
              </a:buClr>
              <a:buSzPct val="100000"/>
              <a:buFont typeface="Calibri"/>
              <a:buChar char="○"/>
            </a:pPr>
            <a:r>
              <a:rPr lang="en-US" sz="2200">
                <a:solidFill>
                  <a:schemeClr val="dk2"/>
                </a:solidFill>
                <a:latin typeface="Calibri"/>
                <a:ea typeface="Calibri"/>
                <a:cs typeface="Calibri"/>
                <a:sym typeface="Calibri"/>
              </a:rPr>
              <a:t>Refutation</a:t>
            </a:r>
          </a:p>
          <a:p>
            <a:pPr indent="-368300" lvl="0" marL="457200" marR="0" rtl="0" algn="l">
              <a:lnSpc>
                <a:spcPct val="100000"/>
              </a:lnSpc>
              <a:spcBef>
                <a:spcPts val="0"/>
              </a:spcBef>
              <a:spcAft>
                <a:spcPts val="0"/>
              </a:spcAft>
              <a:buClr>
                <a:schemeClr val="accent2"/>
              </a:buClr>
              <a:buSzPct val="100000"/>
              <a:buFont typeface="Calibri"/>
              <a:buChar char="●"/>
            </a:pPr>
            <a:r>
              <a:rPr lang="en-US" sz="2200">
                <a:solidFill>
                  <a:schemeClr val="accent2"/>
                </a:solidFill>
                <a:latin typeface="Calibri"/>
                <a:ea typeface="Calibri"/>
                <a:cs typeface="Calibri"/>
                <a:sym typeface="Calibri"/>
              </a:rPr>
              <a:t>Conclusion</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70" name="Shape 170"/>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70"/>
                                        </p:tgtEl>
                                        <p:attrNameLst>
                                          <p:attrName>style.visibility</p:attrName>
                                        </p:attrNameLst>
                                      </p:cBhvr>
                                      <p:to>
                                        <p:strVal val="visible"/>
                                      </p:to>
                                    </p:set>
                                    <p:anim calcmode="lin" valueType="num">
                                      <p:cBhvr additive="base">
                                        <p:cTn dur="1000"/>
                                        <p:tgtEl>
                                          <p:spTgt spid="17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68"/>
                                        </p:tgtEl>
                                        <p:attrNameLst>
                                          <p:attrName>style.visibility</p:attrName>
                                        </p:attrNameLst>
                                      </p:cBhvr>
                                      <p:to>
                                        <p:strVal val="visible"/>
                                      </p:to>
                                    </p:set>
                                    <p:anim calcmode="lin" valueType="num">
                                      <p:cBhvr additive="base">
                                        <p:cTn dur="500"/>
                                        <p:tgtEl>
                                          <p:spTgt spid="168"/>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67"/>
                                        </p:tgtEl>
                                        <p:attrNameLst>
                                          <p:attrName>style.visibility</p:attrName>
                                        </p:attrNameLst>
                                      </p:cBhvr>
                                      <p:to>
                                        <p:strVal val="visible"/>
                                      </p:to>
                                    </p:set>
                                    <p:anim calcmode="lin" valueType="num">
                                      <p:cBhvr additive="base">
                                        <p:cTn dur="1000"/>
                                        <p:tgtEl>
                                          <p:spTgt spid="167"/>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69">
                                            <p:txEl>
                                              <p:pRg end="0" st="0"/>
                                            </p:txEl>
                                          </p:spTgt>
                                        </p:tgtEl>
                                        <p:attrNameLst>
                                          <p:attrName>style.visibility</p:attrName>
                                        </p:attrNameLst>
                                      </p:cBhvr>
                                      <p:to>
                                        <p:strVal val="visible"/>
                                      </p:to>
                                    </p:set>
                                    <p:animEffect filter="fade" transition="in">
                                      <p:cBhvr>
                                        <p:cTn dur="1000"/>
                                        <p:tgtEl>
                                          <p:spTgt spid="169">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69">
                                            <p:txEl>
                                              <p:pRg end="1" st="1"/>
                                            </p:txEl>
                                          </p:spTgt>
                                        </p:tgtEl>
                                        <p:attrNameLst>
                                          <p:attrName>style.visibility</p:attrName>
                                        </p:attrNameLst>
                                      </p:cBhvr>
                                      <p:to>
                                        <p:strVal val="visible"/>
                                      </p:to>
                                    </p:set>
                                    <p:animEffect filter="fade" transition="in">
                                      <p:cBhvr>
                                        <p:cTn dur="1000"/>
                                        <p:tgtEl>
                                          <p:spTgt spid="169">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69">
                                            <p:txEl>
                                              <p:pRg end="2" st="2"/>
                                            </p:txEl>
                                          </p:spTgt>
                                        </p:tgtEl>
                                        <p:attrNameLst>
                                          <p:attrName>style.visibility</p:attrName>
                                        </p:attrNameLst>
                                      </p:cBhvr>
                                      <p:to>
                                        <p:strVal val="visible"/>
                                      </p:to>
                                    </p:set>
                                    <p:animEffect filter="fade" transition="in">
                                      <p:cBhvr>
                                        <p:cTn dur="1000"/>
                                        <p:tgtEl>
                                          <p:spTgt spid="169">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69">
                                            <p:txEl>
                                              <p:pRg end="3" st="3"/>
                                            </p:txEl>
                                          </p:spTgt>
                                        </p:tgtEl>
                                        <p:attrNameLst>
                                          <p:attrName>style.visibility</p:attrName>
                                        </p:attrNameLst>
                                      </p:cBhvr>
                                      <p:to>
                                        <p:strVal val="visible"/>
                                      </p:to>
                                    </p:set>
                                    <p:animEffect filter="fade" transition="in">
                                      <p:cBhvr>
                                        <p:cTn dur="1000"/>
                                        <p:tgtEl>
                                          <p:spTgt spid="169">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69">
                                            <p:txEl>
                                              <p:pRg end="4" st="4"/>
                                            </p:txEl>
                                          </p:spTgt>
                                        </p:tgtEl>
                                        <p:attrNameLst>
                                          <p:attrName>style.visibility</p:attrName>
                                        </p:attrNameLst>
                                      </p:cBhvr>
                                      <p:to>
                                        <p:strVal val="visible"/>
                                      </p:to>
                                    </p:set>
                                    <p:animEffect filter="fade" transition="in">
                                      <p:cBhvr>
                                        <p:cTn dur="1000"/>
                                        <p:tgtEl>
                                          <p:spTgt spid="169">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69">
                                            <p:txEl>
                                              <p:pRg end="5" st="5"/>
                                            </p:txEl>
                                          </p:spTgt>
                                        </p:tgtEl>
                                        <p:attrNameLst>
                                          <p:attrName>style.visibility</p:attrName>
                                        </p:attrNameLst>
                                      </p:cBhvr>
                                      <p:to>
                                        <p:strVal val="visible"/>
                                      </p:to>
                                    </p:set>
                                    <p:animEffect filter="fade" transition="in">
                                      <p:cBhvr>
                                        <p:cTn dur="1000"/>
                                        <p:tgtEl>
                                          <p:spTgt spid="169">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169">
                                            <p:txEl>
                                              <p:pRg end="6" st="6"/>
                                            </p:txEl>
                                          </p:spTgt>
                                        </p:tgtEl>
                                        <p:attrNameLst>
                                          <p:attrName>style.visibility</p:attrName>
                                        </p:attrNameLst>
                                      </p:cBhvr>
                                      <p:to>
                                        <p:strVal val="visible"/>
                                      </p:to>
                                    </p:set>
                                    <p:animEffect filter="fade" transition="in">
                                      <p:cBhvr>
                                        <p:cTn dur="1000"/>
                                        <p:tgtEl>
                                          <p:spTgt spid="169">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169">
                                            <p:txEl>
                                              <p:pRg end="7" st="7"/>
                                            </p:txEl>
                                          </p:spTgt>
                                        </p:tgtEl>
                                        <p:attrNameLst>
                                          <p:attrName>style.visibility</p:attrName>
                                        </p:attrNameLst>
                                      </p:cBhvr>
                                      <p:to>
                                        <p:strVal val="visible"/>
                                      </p:to>
                                    </p:set>
                                    <p:animEffect filter="fade" transition="in">
                                      <p:cBhvr>
                                        <p:cTn dur="1000"/>
                                        <p:tgtEl>
                                          <p:spTgt spid="169">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169">
                                            <p:txEl>
                                              <p:pRg end="8" st="8"/>
                                            </p:txEl>
                                          </p:spTgt>
                                        </p:tgtEl>
                                        <p:attrNameLst>
                                          <p:attrName>style.visibility</p:attrName>
                                        </p:attrNameLst>
                                      </p:cBhvr>
                                      <p:to>
                                        <p:strVal val="visible"/>
                                      </p:to>
                                    </p:set>
                                    <p:animEffect filter="fade" transition="in">
                                      <p:cBhvr>
                                        <p:cTn dur="1000"/>
                                        <p:tgtEl>
                                          <p:spTgt spid="16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75" name="Shape 175"/>
        <p:cNvGrpSpPr/>
        <p:nvPr/>
      </p:nvGrpSpPr>
      <p:grpSpPr>
        <a:xfrm>
          <a:off x="0" y="0"/>
          <a:ext cx="0" cy="0"/>
          <a:chOff x="0" y="0"/>
          <a:chExt cx="0" cy="0"/>
        </a:xfrm>
      </p:grpSpPr>
      <p:sp>
        <p:nvSpPr>
          <p:cNvPr id="176" name="Shape 176"/>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000080"/>
                </a:solidFill>
                <a:latin typeface="Trebuchet MS"/>
                <a:ea typeface="Trebuchet MS"/>
                <a:cs typeface="Trebuchet MS"/>
                <a:sym typeface="Trebuchet MS"/>
              </a:rPr>
              <a:t>      Intro    </a:t>
            </a:r>
            <a:r>
              <a:rPr lang="en-US" sz="3600">
                <a:solidFill>
                  <a:srgbClr val="786F68"/>
                </a:solidFill>
                <a:latin typeface="Trebuchet MS"/>
                <a:ea typeface="Trebuchet MS"/>
                <a:cs typeface="Trebuchet MS"/>
                <a:sym typeface="Trebuchet MS"/>
              </a:rPr>
              <a:t>                  </a:t>
            </a:r>
            <a:r>
              <a:rPr lang="en-US" sz="3600">
                <a:solidFill>
                  <a:schemeClr val="accent1"/>
                </a:solidFill>
                <a:latin typeface="Trebuchet MS"/>
                <a:ea typeface="Trebuchet MS"/>
                <a:cs typeface="Trebuchet MS"/>
                <a:sym typeface="Trebuchet MS"/>
              </a:rPr>
              <a:t>Conclusion</a:t>
            </a:r>
          </a:p>
        </p:txBody>
      </p:sp>
      <p:pic>
        <p:nvPicPr>
          <p:cNvPr id="177" name="Shape 177"/>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78" name="Shape 178"/>
          <p:cNvSpPr txBox="1"/>
          <p:nvPr/>
        </p:nvSpPr>
        <p:spPr>
          <a:xfrm>
            <a:off x="279575" y="1121675"/>
            <a:ext cx="4524300" cy="4991700"/>
          </a:xfrm>
          <a:prstGeom prst="rect">
            <a:avLst/>
          </a:prstGeom>
          <a:solidFill>
            <a:srgbClr val="C1ECFE"/>
          </a:solidFill>
          <a:ln>
            <a:noFill/>
          </a:ln>
        </p:spPr>
        <p:txBody>
          <a:bodyPr anchorCtr="0" anchor="t" bIns="45700" lIns="91425" rIns="91425" wrap="square" tIns="45700">
            <a:noAutofit/>
          </a:bodyPr>
          <a:lstStyle/>
          <a:p>
            <a:pPr indent="0" lvl="0" marL="0" rtl="0" algn="ctr">
              <a:lnSpc>
                <a:spcPct val="93000"/>
              </a:lnSpc>
              <a:spcBef>
                <a:spcPts val="0"/>
              </a:spcBef>
              <a:buNone/>
            </a:pPr>
            <a:r>
              <a:rPr b="1" lang="en-US" sz="2000">
                <a:solidFill>
                  <a:srgbClr val="000080"/>
                </a:solidFill>
                <a:latin typeface="Calibri"/>
                <a:ea typeface="Calibri"/>
                <a:cs typeface="Calibri"/>
                <a:sym typeface="Calibri"/>
              </a:rPr>
              <a:t>3 Parts</a:t>
            </a:r>
          </a:p>
          <a:p>
            <a:pPr indent="0" lvl="0" marL="0" rtl="0">
              <a:lnSpc>
                <a:spcPct val="93000"/>
              </a:lnSpc>
              <a:spcBef>
                <a:spcPts val="0"/>
              </a:spcBef>
              <a:buNone/>
            </a:pPr>
            <a:r>
              <a:t/>
            </a:r>
            <a:endParaRPr b="1" sz="2000">
              <a:solidFill>
                <a:srgbClr val="000080"/>
              </a:solidFill>
              <a:latin typeface="Calibri"/>
              <a:ea typeface="Calibri"/>
              <a:cs typeface="Calibri"/>
              <a:sym typeface="Calibri"/>
            </a:endParaRPr>
          </a:p>
          <a:p>
            <a:pPr lvl="0" rtl="0">
              <a:lnSpc>
                <a:spcPct val="93000"/>
              </a:lnSpc>
              <a:spcBef>
                <a:spcPts val="0"/>
              </a:spcBef>
              <a:buNone/>
            </a:pPr>
            <a:r>
              <a:rPr b="1" lang="en-US" sz="2000">
                <a:solidFill>
                  <a:srgbClr val="000080"/>
                </a:solidFill>
                <a:latin typeface="Calibri"/>
                <a:ea typeface="Calibri"/>
                <a:cs typeface="Calibri"/>
                <a:sym typeface="Calibri"/>
              </a:rPr>
              <a:t>-Attention Getting Device (AGD)</a:t>
            </a:r>
          </a:p>
          <a:p>
            <a:pPr indent="0" lvl="0" marL="457200" rtl="0">
              <a:lnSpc>
                <a:spcPct val="93000"/>
              </a:lnSpc>
              <a:spcBef>
                <a:spcPts val="0"/>
              </a:spcBef>
              <a:buNone/>
            </a:pPr>
            <a:r>
              <a:rPr b="1" lang="en-US" sz="2000">
                <a:solidFill>
                  <a:srgbClr val="000080"/>
                </a:solidFill>
                <a:latin typeface="Calibri"/>
                <a:ea typeface="Calibri"/>
                <a:cs typeface="Calibri"/>
                <a:sym typeface="Calibri"/>
              </a:rPr>
              <a:t>-'Introduces' your speech; gain attention; nothing crazy</a:t>
            </a:r>
          </a:p>
          <a:p>
            <a:pPr indent="0" lvl="0" marL="0" rtl="0">
              <a:lnSpc>
                <a:spcPct val="93000"/>
              </a:lnSpc>
              <a:spcBef>
                <a:spcPts val="0"/>
              </a:spcBef>
              <a:buNone/>
            </a:pPr>
            <a:r>
              <a:t/>
            </a:r>
            <a:endParaRPr b="1" sz="2000">
              <a:solidFill>
                <a:srgbClr val="000080"/>
              </a:solidFill>
              <a:latin typeface="Calibri"/>
              <a:ea typeface="Calibri"/>
              <a:cs typeface="Calibri"/>
              <a:sym typeface="Calibri"/>
            </a:endParaRPr>
          </a:p>
          <a:p>
            <a:pPr indent="0" lvl="0" marL="0" rtl="0">
              <a:lnSpc>
                <a:spcPct val="93000"/>
              </a:lnSpc>
              <a:spcBef>
                <a:spcPts val="0"/>
              </a:spcBef>
              <a:buNone/>
            </a:pPr>
            <a:r>
              <a:rPr b="1" lang="en-US" sz="2000">
                <a:solidFill>
                  <a:srgbClr val="000080"/>
                </a:solidFill>
                <a:latin typeface="Calibri"/>
                <a:ea typeface="Calibri"/>
                <a:cs typeface="Calibri"/>
                <a:sym typeface="Calibri"/>
              </a:rPr>
              <a:t>- Link: </a:t>
            </a:r>
          </a:p>
          <a:p>
            <a:pPr indent="457200" lvl="0" marL="0" rtl="0">
              <a:lnSpc>
                <a:spcPct val="93000"/>
              </a:lnSpc>
              <a:spcBef>
                <a:spcPts val="0"/>
              </a:spcBef>
              <a:buNone/>
            </a:pPr>
            <a:r>
              <a:rPr b="1" lang="en-US" sz="2000">
                <a:solidFill>
                  <a:srgbClr val="000080"/>
                </a:solidFill>
                <a:latin typeface="Calibri"/>
                <a:ea typeface="Calibri"/>
                <a:cs typeface="Calibri"/>
                <a:sym typeface="Calibri"/>
              </a:rPr>
              <a:t>-Narrows down your attention  </a:t>
            </a:r>
          </a:p>
          <a:p>
            <a:pPr indent="457200" lvl="0" marL="0" rtl="0">
              <a:lnSpc>
                <a:spcPct val="93000"/>
              </a:lnSpc>
              <a:spcBef>
                <a:spcPts val="0"/>
              </a:spcBef>
              <a:buNone/>
            </a:pPr>
            <a:r>
              <a:rPr b="1" lang="en-US" sz="2000">
                <a:solidFill>
                  <a:srgbClr val="000080"/>
                </a:solidFill>
                <a:latin typeface="Calibri"/>
                <a:ea typeface="Calibri"/>
                <a:cs typeface="Calibri"/>
                <a:sym typeface="Calibri"/>
              </a:rPr>
              <a:t>  getter to the justification </a:t>
            </a:r>
          </a:p>
          <a:p>
            <a:pPr indent="457200" lvl="0" marL="0" rtl="0">
              <a:lnSpc>
                <a:spcPct val="93000"/>
              </a:lnSpc>
              <a:spcBef>
                <a:spcPts val="0"/>
              </a:spcBef>
              <a:buNone/>
            </a:pPr>
            <a:r>
              <a:t/>
            </a:r>
            <a:endParaRPr b="1" sz="2000">
              <a:solidFill>
                <a:srgbClr val="000080"/>
              </a:solidFill>
              <a:latin typeface="Calibri"/>
              <a:ea typeface="Calibri"/>
              <a:cs typeface="Calibri"/>
              <a:sym typeface="Calibri"/>
            </a:endParaRPr>
          </a:p>
          <a:p>
            <a:pPr indent="0" lvl="0" marL="0" rtl="0">
              <a:lnSpc>
                <a:spcPct val="93000"/>
              </a:lnSpc>
              <a:spcBef>
                <a:spcPts val="0"/>
              </a:spcBef>
              <a:buNone/>
            </a:pPr>
            <a:r>
              <a:rPr b="1" lang="en-US" sz="2000">
                <a:solidFill>
                  <a:srgbClr val="000080"/>
                </a:solidFill>
                <a:latin typeface="Calibri"/>
                <a:ea typeface="Calibri"/>
                <a:cs typeface="Calibri"/>
                <a:sym typeface="Calibri"/>
              </a:rPr>
              <a:t>-Justification:</a:t>
            </a:r>
          </a:p>
          <a:p>
            <a:pPr indent="457200" lvl="0" marL="0" rtl="0">
              <a:lnSpc>
                <a:spcPct val="93000"/>
              </a:lnSpc>
              <a:spcBef>
                <a:spcPts val="0"/>
              </a:spcBef>
              <a:buNone/>
            </a:pPr>
            <a:r>
              <a:rPr b="1" lang="en-US" sz="2000">
                <a:solidFill>
                  <a:srgbClr val="000080"/>
                </a:solidFill>
                <a:latin typeface="Calibri"/>
                <a:ea typeface="Calibri"/>
                <a:cs typeface="Calibri"/>
                <a:sym typeface="Calibri"/>
              </a:rPr>
              <a:t>-Explains why I'm listening to your</a:t>
            </a:r>
          </a:p>
          <a:p>
            <a:pPr indent="457200" lvl="0" marL="0" rtl="0">
              <a:lnSpc>
                <a:spcPct val="93000"/>
              </a:lnSpc>
              <a:spcBef>
                <a:spcPts val="0"/>
              </a:spcBef>
              <a:buNone/>
            </a:pPr>
            <a:r>
              <a:rPr b="1" lang="en-US" sz="2000">
                <a:solidFill>
                  <a:srgbClr val="000080"/>
                </a:solidFill>
                <a:latin typeface="Calibri"/>
                <a:ea typeface="Calibri"/>
                <a:cs typeface="Calibri"/>
                <a:sym typeface="Calibri"/>
              </a:rPr>
              <a:t> speech.</a:t>
            </a:r>
          </a:p>
          <a:p>
            <a:pPr indent="0" lvl="0" marL="457200" rtl="0">
              <a:lnSpc>
                <a:spcPct val="93000"/>
              </a:lnSpc>
              <a:spcBef>
                <a:spcPts val="0"/>
              </a:spcBef>
              <a:buNone/>
            </a:pPr>
            <a:r>
              <a:rPr b="1" lang="en-US" sz="2000">
                <a:solidFill>
                  <a:srgbClr val="000080"/>
                </a:solidFill>
                <a:latin typeface="Calibri"/>
                <a:ea typeface="Calibri"/>
                <a:cs typeface="Calibri"/>
                <a:sym typeface="Calibri"/>
              </a:rPr>
              <a:t>-Equivalent to a thesis: One statement to describe your advocacy </a:t>
            </a:r>
          </a:p>
          <a:p>
            <a:pPr indent="0" lvl="0" marL="1371600" rtl="0">
              <a:lnSpc>
                <a:spcPct val="93000"/>
              </a:lnSpc>
              <a:spcBef>
                <a:spcPts val="800"/>
              </a:spcBef>
              <a:buNone/>
            </a:pPr>
            <a:r>
              <a:t/>
            </a:r>
            <a:endParaRPr b="1" sz="1800">
              <a:solidFill>
                <a:srgbClr val="000080"/>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p:txBody>
      </p:sp>
      <p:sp>
        <p:nvSpPr>
          <p:cNvPr id="179" name="Shape 179"/>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80" name="Shape 180"/>
          <p:cNvSpPr txBox="1"/>
          <p:nvPr/>
        </p:nvSpPr>
        <p:spPr>
          <a:xfrm>
            <a:off x="4803875" y="1121675"/>
            <a:ext cx="4208700" cy="4991700"/>
          </a:xfrm>
          <a:prstGeom prst="rect">
            <a:avLst/>
          </a:prstGeom>
          <a:solidFill>
            <a:srgbClr val="FBE4AE"/>
          </a:solidFill>
          <a:ln>
            <a:noFill/>
          </a:ln>
        </p:spPr>
        <p:txBody>
          <a:bodyPr anchorCtr="0" anchor="t" bIns="45700" lIns="91425" rIns="91425" wrap="square" tIns="45700">
            <a:noAutofit/>
          </a:bodyPr>
          <a:lstStyle/>
          <a:p>
            <a:pPr lvl="0" rtl="0">
              <a:lnSpc>
                <a:spcPct val="93000"/>
              </a:lnSpc>
              <a:spcBef>
                <a:spcPts val="0"/>
              </a:spcBef>
              <a:buNone/>
            </a:pPr>
            <a:r>
              <a:t/>
            </a:r>
            <a:endParaRPr sz="2000">
              <a:latin typeface="Calibri"/>
              <a:ea typeface="Calibri"/>
              <a:cs typeface="Calibri"/>
              <a:sym typeface="Calibri"/>
            </a:endParaRPr>
          </a:p>
          <a:p>
            <a:pPr indent="0" lvl="0" marL="0" rtl="0">
              <a:lnSpc>
                <a:spcPct val="93000"/>
              </a:lnSpc>
              <a:spcBef>
                <a:spcPts val="0"/>
              </a:spcBef>
              <a:buNone/>
            </a:pPr>
            <a:r>
              <a:rPr lang="en-US" sz="2000">
                <a:solidFill>
                  <a:schemeClr val="accent1"/>
                </a:solidFill>
                <a:latin typeface="Calibri"/>
                <a:ea typeface="Calibri"/>
                <a:cs typeface="Calibri"/>
                <a:sym typeface="Calibri"/>
              </a:rPr>
              <a:t>-Ideally, you want to follow the inverse of the intro...but time doesn’t always allow for that </a:t>
            </a:r>
          </a:p>
          <a:p>
            <a:pPr indent="0" lvl="0" marL="0" rtl="0">
              <a:lnSpc>
                <a:spcPct val="93000"/>
              </a:lnSpc>
              <a:spcBef>
                <a:spcPts val="0"/>
              </a:spcBef>
              <a:buNone/>
            </a:pPr>
            <a:r>
              <a:t/>
            </a:r>
            <a:endParaRPr sz="2000">
              <a:solidFill>
                <a:schemeClr val="accent1"/>
              </a:solidFill>
              <a:latin typeface="Calibri"/>
              <a:ea typeface="Calibri"/>
              <a:cs typeface="Calibri"/>
              <a:sym typeface="Calibri"/>
            </a:endParaRPr>
          </a:p>
          <a:p>
            <a:pPr indent="0" lvl="0" marL="0" rtl="0">
              <a:lnSpc>
                <a:spcPct val="93000"/>
              </a:lnSpc>
              <a:spcBef>
                <a:spcPts val="0"/>
              </a:spcBef>
              <a:buNone/>
            </a:pPr>
            <a:r>
              <a:rPr lang="en-US" sz="2000">
                <a:solidFill>
                  <a:schemeClr val="accent1"/>
                </a:solidFill>
                <a:latin typeface="Calibri"/>
                <a:ea typeface="Calibri"/>
                <a:cs typeface="Calibri"/>
                <a:sym typeface="Calibri"/>
              </a:rPr>
              <a:t>-Structure goal: Link to advocacy</a:t>
            </a:r>
          </a:p>
          <a:p>
            <a:pPr indent="0" lvl="0" marL="0" rtl="0">
              <a:lnSpc>
                <a:spcPct val="93000"/>
              </a:lnSpc>
              <a:spcBef>
                <a:spcPts val="0"/>
              </a:spcBef>
              <a:buNone/>
            </a:pPr>
            <a:r>
              <a:t/>
            </a:r>
            <a:endParaRPr sz="2000">
              <a:solidFill>
                <a:schemeClr val="accent1"/>
              </a:solidFill>
              <a:latin typeface="Calibri"/>
              <a:ea typeface="Calibri"/>
              <a:cs typeface="Calibri"/>
              <a:sym typeface="Calibri"/>
            </a:endParaRPr>
          </a:p>
          <a:p>
            <a:pPr indent="0" lvl="0" marL="0" rtl="0">
              <a:lnSpc>
                <a:spcPct val="93000"/>
              </a:lnSpc>
              <a:spcBef>
                <a:spcPts val="0"/>
              </a:spcBef>
              <a:buNone/>
            </a:pPr>
            <a:r>
              <a:rPr lang="en-US" sz="2000">
                <a:solidFill>
                  <a:schemeClr val="accent1"/>
                </a:solidFill>
                <a:latin typeface="Calibri"/>
                <a:ea typeface="Calibri"/>
                <a:cs typeface="Calibri"/>
                <a:sym typeface="Calibri"/>
              </a:rPr>
              <a:t>-Strategic goal: Leave a lasting thought</a:t>
            </a: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79"/>
                                        </p:tgtEl>
                                        <p:attrNameLst>
                                          <p:attrName>style.visibility</p:attrName>
                                        </p:attrNameLst>
                                      </p:cBhvr>
                                      <p:to>
                                        <p:strVal val="visible"/>
                                      </p:to>
                                    </p:set>
                                    <p:anim calcmode="lin" valueType="num">
                                      <p:cBhvr additive="base">
                                        <p:cTn dur="1000"/>
                                        <p:tgtEl>
                                          <p:spTgt spid="179"/>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77"/>
                                        </p:tgtEl>
                                        <p:attrNameLst>
                                          <p:attrName>style.visibility</p:attrName>
                                        </p:attrNameLst>
                                      </p:cBhvr>
                                      <p:to>
                                        <p:strVal val="visible"/>
                                      </p:to>
                                    </p:set>
                                    <p:anim calcmode="lin" valueType="num">
                                      <p:cBhvr additive="base">
                                        <p:cTn dur="500"/>
                                        <p:tgtEl>
                                          <p:spTgt spid="177"/>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76"/>
                                        </p:tgtEl>
                                        <p:attrNameLst>
                                          <p:attrName>style.visibility</p:attrName>
                                        </p:attrNameLst>
                                      </p:cBhvr>
                                      <p:to>
                                        <p:strVal val="visible"/>
                                      </p:to>
                                    </p:set>
                                    <p:anim calcmode="lin" valueType="num">
                                      <p:cBhvr additive="base">
                                        <p:cTn dur="1000"/>
                                        <p:tgtEl>
                                          <p:spTgt spid="17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78">
                                            <p:txEl>
                                              <p:pRg end="0" st="0"/>
                                            </p:txEl>
                                          </p:spTgt>
                                        </p:tgtEl>
                                        <p:attrNameLst>
                                          <p:attrName>style.visibility</p:attrName>
                                        </p:attrNameLst>
                                      </p:cBhvr>
                                      <p:to>
                                        <p:strVal val="visible"/>
                                      </p:to>
                                    </p:set>
                                    <p:animEffect filter="fade" transition="in">
                                      <p:cBhvr>
                                        <p:cTn dur="1000"/>
                                        <p:tgtEl>
                                          <p:spTgt spid="178">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78">
                                            <p:txEl>
                                              <p:pRg end="1" st="1"/>
                                            </p:txEl>
                                          </p:spTgt>
                                        </p:tgtEl>
                                        <p:attrNameLst>
                                          <p:attrName>style.visibility</p:attrName>
                                        </p:attrNameLst>
                                      </p:cBhvr>
                                      <p:to>
                                        <p:strVal val="visible"/>
                                      </p:to>
                                    </p:set>
                                    <p:animEffect filter="fade" transition="in">
                                      <p:cBhvr>
                                        <p:cTn dur="1000"/>
                                        <p:tgtEl>
                                          <p:spTgt spid="178">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78">
                                            <p:txEl>
                                              <p:pRg end="2" st="2"/>
                                            </p:txEl>
                                          </p:spTgt>
                                        </p:tgtEl>
                                        <p:attrNameLst>
                                          <p:attrName>style.visibility</p:attrName>
                                        </p:attrNameLst>
                                      </p:cBhvr>
                                      <p:to>
                                        <p:strVal val="visible"/>
                                      </p:to>
                                    </p:set>
                                    <p:animEffect filter="fade" transition="in">
                                      <p:cBhvr>
                                        <p:cTn dur="1000"/>
                                        <p:tgtEl>
                                          <p:spTgt spid="178">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78">
                                            <p:txEl>
                                              <p:pRg end="3" st="3"/>
                                            </p:txEl>
                                          </p:spTgt>
                                        </p:tgtEl>
                                        <p:attrNameLst>
                                          <p:attrName>style.visibility</p:attrName>
                                        </p:attrNameLst>
                                      </p:cBhvr>
                                      <p:to>
                                        <p:strVal val="visible"/>
                                      </p:to>
                                    </p:set>
                                    <p:animEffect filter="fade" transition="in">
                                      <p:cBhvr>
                                        <p:cTn dur="1000"/>
                                        <p:tgtEl>
                                          <p:spTgt spid="178">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78">
                                            <p:txEl>
                                              <p:pRg end="4" st="4"/>
                                            </p:txEl>
                                          </p:spTgt>
                                        </p:tgtEl>
                                        <p:attrNameLst>
                                          <p:attrName>style.visibility</p:attrName>
                                        </p:attrNameLst>
                                      </p:cBhvr>
                                      <p:to>
                                        <p:strVal val="visible"/>
                                      </p:to>
                                    </p:set>
                                    <p:animEffect filter="fade" transition="in">
                                      <p:cBhvr>
                                        <p:cTn dur="1000"/>
                                        <p:tgtEl>
                                          <p:spTgt spid="178">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78">
                                            <p:txEl>
                                              <p:pRg end="5" st="5"/>
                                            </p:txEl>
                                          </p:spTgt>
                                        </p:tgtEl>
                                        <p:attrNameLst>
                                          <p:attrName>style.visibility</p:attrName>
                                        </p:attrNameLst>
                                      </p:cBhvr>
                                      <p:to>
                                        <p:strVal val="visible"/>
                                      </p:to>
                                    </p:set>
                                    <p:animEffect filter="fade" transition="in">
                                      <p:cBhvr>
                                        <p:cTn dur="1000"/>
                                        <p:tgtEl>
                                          <p:spTgt spid="178">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178">
                                            <p:txEl>
                                              <p:pRg end="6" st="6"/>
                                            </p:txEl>
                                          </p:spTgt>
                                        </p:tgtEl>
                                        <p:attrNameLst>
                                          <p:attrName>style.visibility</p:attrName>
                                        </p:attrNameLst>
                                      </p:cBhvr>
                                      <p:to>
                                        <p:strVal val="visible"/>
                                      </p:to>
                                    </p:set>
                                    <p:animEffect filter="fade" transition="in">
                                      <p:cBhvr>
                                        <p:cTn dur="1000"/>
                                        <p:tgtEl>
                                          <p:spTgt spid="178">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178">
                                            <p:txEl>
                                              <p:pRg end="7" st="7"/>
                                            </p:txEl>
                                          </p:spTgt>
                                        </p:tgtEl>
                                        <p:attrNameLst>
                                          <p:attrName>style.visibility</p:attrName>
                                        </p:attrNameLst>
                                      </p:cBhvr>
                                      <p:to>
                                        <p:strVal val="visible"/>
                                      </p:to>
                                    </p:set>
                                    <p:animEffect filter="fade" transition="in">
                                      <p:cBhvr>
                                        <p:cTn dur="1000"/>
                                        <p:tgtEl>
                                          <p:spTgt spid="178">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178">
                                            <p:txEl>
                                              <p:pRg end="8" st="8"/>
                                            </p:txEl>
                                          </p:spTgt>
                                        </p:tgtEl>
                                        <p:attrNameLst>
                                          <p:attrName>style.visibility</p:attrName>
                                        </p:attrNameLst>
                                      </p:cBhvr>
                                      <p:to>
                                        <p:strVal val="visible"/>
                                      </p:to>
                                    </p:set>
                                    <p:animEffect filter="fade" transition="in">
                                      <p:cBhvr>
                                        <p:cTn dur="1000"/>
                                        <p:tgtEl>
                                          <p:spTgt spid="178">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178">
                                            <p:txEl>
                                              <p:pRg end="9" st="9"/>
                                            </p:txEl>
                                          </p:spTgt>
                                        </p:tgtEl>
                                        <p:attrNameLst>
                                          <p:attrName>style.visibility</p:attrName>
                                        </p:attrNameLst>
                                      </p:cBhvr>
                                      <p:to>
                                        <p:strVal val="visible"/>
                                      </p:to>
                                    </p:set>
                                    <p:animEffect filter="fade" transition="in">
                                      <p:cBhvr>
                                        <p:cTn dur="1000"/>
                                        <p:tgtEl>
                                          <p:spTgt spid="178">
                                            <p:txEl>
                                              <p:pRg end="9" st="9"/>
                                            </p:txEl>
                                          </p:spTgt>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178">
                                            <p:txEl>
                                              <p:pRg end="10" st="10"/>
                                            </p:txEl>
                                          </p:spTgt>
                                        </p:tgtEl>
                                        <p:attrNameLst>
                                          <p:attrName>style.visibility</p:attrName>
                                        </p:attrNameLst>
                                      </p:cBhvr>
                                      <p:to>
                                        <p:strVal val="visible"/>
                                      </p:to>
                                    </p:set>
                                    <p:animEffect filter="fade" transition="in">
                                      <p:cBhvr>
                                        <p:cTn dur="1000"/>
                                        <p:tgtEl>
                                          <p:spTgt spid="178">
                                            <p:txEl>
                                              <p:pRg end="10" st="10"/>
                                            </p:txEl>
                                          </p:spTgt>
                                        </p:tgtEl>
                                      </p:cBhvr>
                                    </p:animEffect>
                                  </p:childTnLst>
                                </p:cTn>
                              </p:par>
                            </p:childTnLst>
                          </p:cTn>
                        </p:par>
                        <p:par>
                          <p:cTn fill="hold">
                            <p:stCondLst>
                              <p:cond delay="13500"/>
                            </p:stCondLst>
                            <p:childTnLst>
                              <p:par>
                                <p:cTn fill="hold" nodeType="afterEffect" presetClass="entr" presetID="10" presetSubtype="0">
                                  <p:stCondLst>
                                    <p:cond delay="0"/>
                                  </p:stCondLst>
                                  <p:childTnLst>
                                    <p:set>
                                      <p:cBhvr>
                                        <p:cTn dur="1" fill="hold">
                                          <p:stCondLst>
                                            <p:cond delay="0"/>
                                          </p:stCondLst>
                                        </p:cTn>
                                        <p:tgtEl>
                                          <p:spTgt spid="178">
                                            <p:txEl>
                                              <p:pRg end="11" st="11"/>
                                            </p:txEl>
                                          </p:spTgt>
                                        </p:tgtEl>
                                        <p:attrNameLst>
                                          <p:attrName>style.visibility</p:attrName>
                                        </p:attrNameLst>
                                      </p:cBhvr>
                                      <p:to>
                                        <p:strVal val="visible"/>
                                      </p:to>
                                    </p:set>
                                    <p:animEffect filter="fade" transition="in">
                                      <p:cBhvr>
                                        <p:cTn dur="1000"/>
                                        <p:tgtEl>
                                          <p:spTgt spid="178">
                                            <p:txEl>
                                              <p:pRg end="11" st="11"/>
                                            </p:txEl>
                                          </p:spTgt>
                                        </p:tgtEl>
                                      </p:cBhvr>
                                    </p:animEffect>
                                  </p:childTnLst>
                                </p:cTn>
                              </p:par>
                            </p:childTnLst>
                          </p:cTn>
                        </p:par>
                        <p:par>
                          <p:cTn fill="hold">
                            <p:stCondLst>
                              <p:cond delay="14500"/>
                            </p:stCondLst>
                            <p:childTnLst>
                              <p:par>
                                <p:cTn fill="hold" nodeType="afterEffect" presetClass="entr" presetID="10" presetSubtype="0">
                                  <p:stCondLst>
                                    <p:cond delay="0"/>
                                  </p:stCondLst>
                                  <p:childTnLst>
                                    <p:set>
                                      <p:cBhvr>
                                        <p:cTn dur="1" fill="hold">
                                          <p:stCondLst>
                                            <p:cond delay="0"/>
                                          </p:stCondLst>
                                        </p:cTn>
                                        <p:tgtEl>
                                          <p:spTgt spid="178">
                                            <p:txEl>
                                              <p:pRg end="12" st="12"/>
                                            </p:txEl>
                                          </p:spTgt>
                                        </p:tgtEl>
                                        <p:attrNameLst>
                                          <p:attrName>style.visibility</p:attrName>
                                        </p:attrNameLst>
                                      </p:cBhvr>
                                      <p:to>
                                        <p:strVal val="visible"/>
                                      </p:to>
                                    </p:set>
                                    <p:animEffect filter="fade" transition="in">
                                      <p:cBhvr>
                                        <p:cTn dur="1000"/>
                                        <p:tgtEl>
                                          <p:spTgt spid="178">
                                            <p:txEl>
                                              <p:pRg end="12" st="12"/>
                                            </p:txEl>
                                          </p:spTgt>
                                        </p:tgtEl>
                                      </p:cBhvr>
                                    </p:animEffect>
                                  </p:childTnLst>
                                </p:cTn>
                              </p:par>
                            </p:childTnLst>
                          </p:cTn>
                        </p:par>
                        <p:par>
                          <p:cTn fill="hold">
                            <p:stCondLst>
                              <p:cond delay="15500"/>
                            </p:stCondLst>
                            <p:childTnLst>
                              <p:par>
                                <p:cTn fill="hold" nodeType="afterEffect" presetClass="entr" presetID="10" presetSubtype="0">
                                  <p:stCondLst>
                                    <p:cond delay="0"/>
                                  </p:stCondLst>
                                  <p:childTnLst>
                                    <p:set>
                                      <p:cBhvr>
                                        <p:cTn dur="1" fill="hold">
                                          <p:stCondLst>
                                            <p:cond delay="0"/>
                                          </p:stCondLst>
                                        </p:cTn>
                                        <p:tgtEl>
                                          <p:spTgt spid="178">
                                            <p:txEl>
                                              <p:pRg end="13" st="13"/>
                                            </p:txEl>
                                          </p:spTgt>
                                        </p:tgtEl>
                                        <p:attrNameLst>
                                          <p:attrName>style.visibility</p:attrName>
                                        </p:attrNameLst>
                                      </p:cBhvr>
                                      <p:to>
                                        <p:strVal val="visible"/>
                                      </p:to>
                                    </p:set>
                                    <p:animEffect filter="fade" transition="in">
                                      <p:cBhvr>
                                        <p:cTn dur="1000"/>
                                        <p:tgtEl>
                                          <p:spTgt spid="178">
                                            <p:txEl>
                                              <p:pRg end="13" st="13"/>
                                            </p:txEl>
                                          </p:spTgt>
                                        </p:tgtEl>
                                      </p:cBhvr>
                                    </p:animEffect>
                                  </p:childTnLst>
                                </p:cTn>
                              </p:par>
                            </p:childTnLst>
                          </p:cTn>
                        </p:par>
                        <p:par>
                          <p:cTn fill="hold">
                            <p:stCondLst>
                              <p:cond delay="16500"/>
                            </p:stCondLst>
                            <p:childTnLst>
                              <p:par>
                                <p:cTn fill="hold" nodeType="afterEffect" presetClass="entr" presetID="10" presetSubtype="0">
                                  <p:stCondLst>
                                    <p:cond delay="0"/>
                                  </p:stCondLst>
                                  <p:childTnLst>
                                    <p:set>
                                      <p:cBhvr>
                                        <p:cTn dur="1" fill="hold">
                                          <p:stCondLst>
                                            <p:cond delay="0"/>
                                          </p:stCondLst>
                                        </p:cTn>
                                        <p:tgtEl>
                                          <p:spTgt spid="178">
                                            <p:txEl>
                                              <p:pRg end="14" st="14"/>
                                            </p:txEl>
                                          </p:spTgt>
                                        </p:tgtEl>
                                        <p:attrNameLst>
                                          <p:attrName>style.visibility</p:attrName>
                                        </p:attrNameLst>
                                      </p:cBhvr>
                                      <p:to>
                                        <p:strVal val="visible"/>
                                      </p:to>
                                    </p:set>
                                    <p:animEffect filter="fade" transition="in">
                                      <p:cBhvr>
                                        <p:cTn dur="1000"/>
                                        <p:tgtEl>
                                          <p:spTgt spid="178">
                                            <p:txEl>
                                              <p:pRg end="14" st="14"/>
                                            </p:txEl>
                                          </p:spTgt>
                                        </p:tgtEl>
                                      </p:cBhvr>
                                    </p:animEffect>
                                  </p:childTnLst>
                                </p:cTn>
                              </p:par>
                            </p:childTnLst>
                          </p:cTn>
                        </p:par>
                        <p:par>
                          <p:cTn fill="hold">
                            <p:stCondLst>
                              <p:cond delay="17500"/>
                            </p:stCondLst>
                            <p:childTnLst>
                              <p:par>
                                <p:cTn fill="hold" nodeType="afterEffect" presetClass="entr" presetID="10" presetSubtype="0">
                                  <p:stCondLst>
                                    <p:cond delay="0"/>
                                  </p:stCondLst>
                                  <p:childTnLst>
                                    <p:set>
                                      <p:cBhvr>
                                        <p:cTn dur="1" fill="hold">
                                          <p:stCondLst>
                                            <p:cond delay="0"/>
                                          </p:stCondLst>
                                        </p:cTn>
                                        <p:tgtEl>
                                          <p:spTgt spid="178">
                                            <p:txEl>
                                              <p:pRg end="15" st="15"/>
                                            </p:txEl>
                                          </p:spTgt>
                                        </p:tgtEl>
                                        <p:attrNameLst>
                                          <p:attrName>style.visibility</p:attrName>
                                        </p:attrNameLst>
                                      </p:cBhvr>
                                      <p:to>
                                        <p:strVal val="visible"/>
                                      </p:to>
                                    </p:set>
                                    <p:animEffect filter="fade" transition="in">
                                      <p:cBhvr>
                                        <p:cTn dur="1000"/>
                                        <p:tgtEl>
                                          <p:spTgt spid="178">
                                            <p:txEl>
                                              <p:pRg end="15" st="15"/>
                                            </p:txEl>
                                          </p:spTgt>
                                        </p:tgtEl>
                                      </p:cBhvr>
                                    </p:animEffect>
                                  </p:childTnLst>
                                </p:cTn>
                              </p:par>
                            </p:childTnLst>
                          </p:cTn>
                        </p:par>
                        <p:par>
                          <p:cTn fill="hold">
                            <p:stCondLst>
                              <p:cond delay="18500"/>
                            </p:stCondLst>
                            <p:childTnLst>
                              <p:par>
                                <p:cTn fill="hold" nodeType="afterEffect" presetClass="entr" presetID="10" presetSubtype="0">
                                  <p:stCondLst>
                                    <p:cond delay="0"/>
                                  </p:stCondLst>
                                  <p:childTnLst>
                                    <p:set>
                                      <p:cBhvr>
                                        <p:cTn dur="1" fill="hold">
                                          <p:stCondLst>
                                            <p:cond delay="0"/>
                                          </p:stCondLst>
                                        </p:cTn>
                                        <p:tgtEl>
                                          <p:spTgt spid="180">
                                            <p:txEl>
                                              <p:pRg end="0" st="0"/>
                                            </p:txEl>
                                          </p:spTgt>
                                        </p:tgtEl>
                                        <p:attrNameLst>
                                          <p:attrName>style.visibility</p:attrName>
                                        </p:attrNameLst>
                                      </p:cBhvr>
                                      <p:to>
                                        <p:strVal val="visible"/>
                                      </p:to>
                                    </p:set>
                                    <p:animEffect filter="fade" transition="in">
                                      <p:cBhvr>
                                        <p:cTn dur="1000"/>
                                        <p:tgtEl>
                                          <p:spTgt spid="180">
                                            <p:txEl>
                                              <p:pRg end="0" st="0"/>
                                            </p:txEl>
                                          </p:spTgt>
                                        </p:tgtEl>
                                      </p:cBhvr>
                                    </p:animEffect>
                                  </p:childTnLst>
                                </p:cTn>
                              </p:par>
                            </p:childTnLst>
                          </p:cTn>
                        </p:par>
                        <p:par>
                          <p:cTn fill="hold">
                            <p:stCondLst>
                              <p:cond delay="19500"/>
                            </p:stCondLst>
                            <p:childTnLst>
                              <p:par>
                                <p:cTn fill="hold" nodeType="afterEffect" presetClass="entr" presetID="10" presetSubtype="0">
                                  <p:stCondLst>
                                    <p:cond delay="0"/>
                                  </p:stCondLst>
                                  <p:childTnLst>
                                    <p:set>
                                      <p:cBhvr>
                                        <p:cTn dur="1" fill="hold">
                                          <p:stCondLst>
                                            <p:cond delay="0"/>
                                          </p:stCondLst>
                                        </p:cTn>
                                        <p:tgtEl>
                                          <p:spTgt spid="180">
                                            <p:txEl>
                                              <p:pRg end="1" st="1"/>
                                            </p:txEl>
                                          </p:spTgt>
                                        </p:tgtEl>
                                        <p:attrNameLst>
                                          <p:attrName>style.visibility</p:attrName>
                                        </p:attrNameLst>
                                      </p:cBhvr>
                                      <p:to>
                                        <p:strVal val="visible"/>
                                      </p:to>
                                    </p:set>
                                    <p:animEffect filter="fade" transition="in">
                                      <p:cBhvr>
                                        <p:cTn dur="1000"/>
                                        <p:tgtEl>
                                          <p:spTgt spid="180">
                                            <p:txEl>
                                              <p:pRg end="1" st="1"/>
                                            </p:txEl>
                                          </p:spTgt>
                                        </p:tgtEl>
                                      </p:cBhvr>
                                    </p:animEffect>
                                  </p:childTnLst>
                                </p:cTn>
                              </p:par>
                            </p:childTnLst>
                          </p:cTn>
                        </p:par>
                        <p:par>
                          <p:cTn fill="hold">
                            <p:stCondLst>
                              <p:cond delay="20500"/>
                            </p:stCondLst>
                            <p:childTnLst>
                              <p:par>
                                <p:cTn fill="hold" nodeType="afterEffect" presetClass="entr" presetID="10" presetSubtype="0">
                                  <p:stCondLst>
                                    <p:cond delay="0"/>
                                  </p:stCondLst>
                                  <p:childTnLst>
                                    <p:set>
                                      <p:cBhvr>
                                        <p:cTn dur="1" fill="hold">
                                          <p:stCondLst>
                                            <p:cond delay="0"/>
                                          </p:stCondLst>
                                        </p:cTn>
                                        <p:tgtEl>
                                          <p:spTgt spid="180">
                                            <p:txEl>
                                              <p:pRg end="2" st="2"/>
                                            </p:txEl>
                                          </p:spTgt>
                                        </p:tgtEl>
                                        <p:attrNameLst>
                                          <p:attrName>style.visibility</p:attrName>
                                        </p:attrNameLst>
                                      </p:cBhvr>
                                      <p:to>
                                        <p:strVal val="visible"/>
                                      </p:to>
                                    </p:set>
                                    <p:animEffect filter="fade" transition="in">
                                      <p:cBhvr>
                                        <p:cTn dur="1000"/>
                                        <p:tgtEl>
                                          <p:spTgt spid="180">
                                            <p:txEl>
                                              <p:pRg end="2" st="2"/>
                                            </p:txEl>
                                          </p:spTgt>
                                        </p:tgtEl>
                                      </p:cBhvr>
                                    </p:animEffect>
                                  </p:childTnLst>
                                </p:cTn>
                              </p:par>
                            </p:childTnLst>
                          </p:cTn>
                        </p:par>
                        <p:par>
                          <p:cTn fill="hold">
                            <p:stCondLst>
                              <p:cond delay="21500"/>
                            </p:stCondLst>
                            <p:childTnLst>
                              <p:par>
                                <p:cTn fill="hold" nodeType="afterEffect" presetClass="entr" presetID="10" presetSubtype="0">
                                  <p:stCondLst>
                                    <p:cond delay="0"/>
                                  </p:stCondLst>
                                  <p:childTnLst>
                                    <p:set>
                                      <p:cBhvr>
                                        <p:cTn dur="1" fill="hold">
                                          <p:stCondLst>
                                            <p:cond delay="0"/>
                                          </p:stCondLst>
                                        </p:cTn>
                                        <p:tgtEl>
                                          <p:spTgt spid="180">
                                            <p:txEl>
                                              <p:pRg end="3" st="3"/>
                                            </p:txEl>
                                          </p:spTgt>
                                        </p:tgtEl>
                                        <p:attrNameLst>
                                          <p:attrName>style.visibility</p:attrName>
                                        </p:attrNameLst>
                                      </p:cBhvr>
                                      <p:to>
                                        <p:strVal val="visible"/>
                                      </p:to>
                                    </p:set>
                                    <p:animEffect filter="fade" transition="in">
                                      <p:cBhvr>
                                        <p:cTn dur="1000"/>
                                        <p:tgtEl>
                                          <p:spTgt spid="180">
                                            <p:txEl>
                                              <p:pRg end="3" st="3"/>
                                            </p:txEl>
                                          </p:spTgt>
                                        </p:tgtEl>
                                      </p:cBhvr>
                                    </p:animEffect>
                                  </p:childTnLst>
                                </p:cTn>
                              </p:par>
                            </p:childTnLst>
                          </p:cTn>
                        </p:par>
                        <p:par>
                          <p:cTn fill="hold">
                            <p:stCondLst>
                              <p:cond delay="22500"/>
                            </p:stCondLst>
                            <p:childTnLst>
                              <p:par>
                                <p:cTn fill="hold" nodeType="afterEffect" presetClass="entr" presetID="10" presetSubtype="0">
                                  <p:stCondLst>
                                    <p:cond delay="0"/>
                                  </p:stCondLst>
                                  <p:childTnLst>
                                    <p:set>
                                      <p:cBhvr>
                                        <p:cTn dur="1" fill="hold">
                                          <p:stCondLst>
                                            <p:cond delay="0"/>
                                          </p:stCondLst>
                                        </p:cTn>
                                        <p:tgtEl>
                                          <p:spTgt spid="180">
                                            <p:txEl>
                                              <p:pRg end="4" st="4"/>
                                            </p:txEl>
                                          </p:spTgt>
                                        </p:tgtEl>
                                        <p:attrNameLst>
                                          <p:attrName>style.visibility</p:attrName>
                                        </p:attrNameLst>
                                      </p:cBhvr>
                                      <p:to>
                                        <p:strVal val="visible"/>
                                      </p:to>
                                    </p:set>
                                    <p:animEffect filter="fade" transition="in">
                                      <p:cBhvr>
                                        <p:cTn dur="1000"/>
                                        <p:tgtEl>
                                          <p:spTgt spid="180">
                                            <p:txEl>
                                              <p:pRg end="4" st="4"/>
                                            </p:txEl>
                                          </p:spTgt>
                                        </p:tgtEl>
                                      </p:cBhvr>
                                    </p:animEffect>
                                  </p:childTnLst>
                                </p:cTn>
                              </p:par>
                            </p:childTnLst>
                          </p:cTn>
                        </p:par>
                        <p:par>
                          <p:cTn fill="hold">
                            <p:stCondLst>
                              <p:cond delay="23500"/>
                            </p:stCondLst>
                            <p:childTnLst>
                              <p:par>
                                <p:cTn fill="hold" nodeType="afterEffect" presetClass="entr" presetID="10" presetSubtype="0">
                                  <p:stCondLst>
                                    <p:cond delay="0"/>
                                  </p:stCondLst>
                                  <p:childTnLst>
                                    <p:set>
                                      <p:cBhvr>
                                        <p:cTn dur="1" fill="hold">
                                          <p:stCondLst>
                                            <p:cond delay="0"/>
                                          </p:stCondLst>
                                        </p:cTn>
                                        <p:tgtEl>
                                          <p:spTgt spid="180">
                                            <p:txEl>
                                              <p:pRg end="5" st="5"/>
                                            </p:txEl>
                                          </p:spTgt>
                                        </p:tgtEl>
                                        <p:attrNameLst>
                                          <p:attrName>style.visibility</p:attrName>
                                        </p:attrNameLst>
                                      </p:cBhvr>
                                      <p:to>
                                        <p:strVal val="visible"/>
                                      </p:to>
                                    </p:set>
                                    <p:animEffect filter="fade" transition="in">
                                      <p:cBhvr>
                                        <p:cTn dur="1000"/>
                                        <p:tgtEl>
                                          <p:spTgt spid="180">
                                            <p:txEl>
                                              <p:pRg end="5" st="5"/>
                                            </p:txEl>
                                          </p:spTgt>
                                        </p:tgtEl>
                                      </p:cBhvr>
                                    </p:animEffect>
                                  </p:childTnLst>
                                </p:cTn>
                              </p:par>
                            </p:childTnLst>
                          </p:cTn>
                        </p:par>
                        <p:par>
                          <p:cTn fill="hold">
                            <p:stCondLst>
                              <p:cond delay="24500"/>
                            </p:stCondLst>
                            <p:childTnLst>
                              <p:par>
                                <p:cTn fill="hold" nodeType="afterEffect" presetClass="entr" presetID="10" presetSubtype="0">
                                  <p:stCondLst>
                                    <p:cond delay="0"/>
                                  </p:stCondLst>
                                  <p:childTnLst>
                                    <p:set>
                                      <p:cBhvr>
                                        <p:cTn dur="1" fill="hold">
                                          <p:stCondLst>
                                            <p:cond delay="0"/>
                                          </p:stCondLst>
                                        </p:cTn>
                                        <p:tgtEl>
                                          <p:spTgt spid="180">
                                            <p:txEl>
                                              <p:pRg end="6" st="6"/>
                                            </p:txEl>
                                          </p:spTgt>
                                        </p:tgtEl>
                                        <p:attrNameLst>
                                          <p:attrName>style.visibility</p:attrName>
                                        </p:attrNameLst>
                                      </p:cBhvr>
                                      <p:to>
                                        <p:strVal val="visible"/>
                                      </p:to>
                                    </p:set>
                                    <p:animEffect filter="fade" transition="in">
                                      <p:cBhvr>
                                        <p:cTn dur="1000"/>
                                        <p:tgtEl>
                                          <p:spTgt spid="180">
                                            <p:txEl>
                                              <p:pRg end="6" st="6"/>
                                            </p:txEl>
                                          </p:spTgt>
                                        </p:tgtEl>
                                      </p:cBhvr>
                                    </p:animEffect>
                                  </p:childTnLst>
                                </p:cTn>
                              </p:par>
                            </p:childTnLst>
                          </p:cTn>
                        </p:par>
                        <p:par>
                          <p:cTn fill="hold">
                            <p:stCondLst>
                              <p:cond delay="25500"/>
                            </p:stCondLst>
                            <p:childTnLst>
                              <p:par>
                                <p:cTn fill="hold" nodeType="afterEffect" presetClass="entr" presetID="10" presetSubtype="0">
                                  <p:stCondLst>
                                    <p:cond delay="0"/>
                                  </p:stCondLst>
                                  <p:childTnLst>
                                    <p:set>
                                      <p:cBhvr>
                                        <p:cTn dur="1" fill="hold">
                                          <p:stCondLst>
                                            <p:cond delay="0"/>
                                          </p:stCondLst>
                                        </p:cTn>
                                        <p:tgtEl>
                                          <p:spTgt spid="180">
                                            <p:txEl>
                                              <p:pRg end="7" st="7"/>
                                            </p:txEl>
                                          </p:spTgt>
                                        </p:tgtEl>
                                        <p:attrNameLst>
                                          <p:attrName>style.visibility</p:attrName>
                                        </p:attrNameLst>
                                      </p:cBhvr>
                                      <p:to>
                                        <p:strVal val="visible"/>
                                      </p:to>
                                    </p:set>
                                    <p:animEffect filter="fade" transition="in">
                                      <p:cBhvr>
                                        <p:cTn dur="1000"/>
                                        <p:tgtEl>
                                          <p:spTgt spid="180">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85" name="Shape 185"/>
        <p:cNvGrpSpPr/>
        <p:nvPr/>
      </p:nvGrpSpPr>
      <p:grpSpPr>
        <a:xfrm>
          <a:off x="0" y="0"/>
          <a:ext cx="0" cy="0"/>
          <a:chOff x="0" y="0"/>
          <a:chExt cx="0" cy="0"/>
        </a:xfrm>
      </p:grpSpPr>
      <p:sp>
        <p:nvSpPr>
          <p:cNvPr id="186" name="Shape 186"/>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Point Construction</a:t>
            </a:r>
          </a:p>
        </p:txBody>
      </p:sp>
      <p:pic>
        <p:nvPicPr>
          <p:cNvPr id="187" name="Shape 187"/>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88" name="Shape 188"/>
          <p:cNvSpPr txBox="1"/>
          <p:nvPr/>
        </p:nvSpPr>
        <p:spPr>
          <a:xfrm>
            <a:off x="0" y="1121675"/>
            <a:ext cx="4696200" cy="4916400"/>
          </a:xfrm>
          <a:prstGeom prst="rect">
            <a:avLst/>
          </a:prstGeom>
          <a:solidFill>
            <a:srgbClr val="C1ECFE"/>
          </a:solidFill>
          <a:ln>
            <a:noFill/>
          </a:ln>
        </p:spPr>
        <p:txBody>
          <a:bodyPr anchorCtr="0" anchor="t" bIns="45700" lIns="91425" rIns="91425" wrap="square" tIns="45700">
            <a:noAutofit/>
          </a:bodyPr>
          <a:lstStyle/>
          <a:p>
            <a:pPr lvl="0" marR="0" rtl="0" algn="ctr">
              <a:lnSpc>
                <a:spcPct val="100000"/>
              </a:lnSpc>
              <a:spcBef>
                <a:spcPts val="0"/>
              </a:spcBef>
              <a:spcAft>
                <a:spcPts val="0"/>
              </a:spcAft>
              <a:buNone/>
            </a:pPr>
            <a:r>
              <a:rPr b="1" lang="en-US" sz="2000">
                <a:solidFill>
                  <a:srgbClr val="000080"/>
                </a:solidFill>
                <a:latin typeface="Calibri"/>
                <a:ea typeface="Calibri"/>
                <a:cs typeface="Calibri"/>
                <a:sym typeface="Calibri"/>
              </a:rPr>
              <a:t>4 Parts:</a:t>
            </a:r>
          </a:p>
          <a:p>
            <a:pPr lvl="0" marR="0" rtl="0" algn="l">
              <a:lnSpc>
                <a:spcPct val="100000"/>
              </a:lnSpc>
              <a:spcBef>
                <a:spcPts val="0"/>
              </a:spcBef>
              <a:spcAft>
                <a:spcPts val="0"/>
              </a:spcAft>
              <a:buNone/>
            </a:pPr>
            <a:r>
              <a:rPr b="1" lang="en-US" sz="2000">
                <a:solidFill>
                  <a:srgbClr val="000080"/>
                </a:solidFill>
                <a:latin typeface="Calibri"/>
                <a:ea typeface="Calibri"/>
                <a:cs typeface="Calibri"/>
                <a:sym typeface="Calibri"/>
              </a:rPr>
              <a:t>Claim:</a:t>
            </a:r>
            <a:r>
              <a:rPr lang="en-US" sz="2000">
                <a:latin typeface="Calibri"/>
                <a:ea typeface="Calibri"/>
                <a:cs typeface="Calibri"/>
                <a:sym typeface="Calibri"/>
              </a:rPr>
              <a:t>The general argument that you're making </a:t>
            </a:r>
          </a:p>
          <a:p>
            <a:pPr lvl="0" marR="0" rtl="0" algn="l">
              <a:lnSpc>
                <a:spcPct val="100000"/>
              </a:lnSpc>
              <a:spcBef>
                <a:spcPts val="0"/>
              </a:spcBef>
              <a:spcAft>
                <a:spcPts val="0"/>
              </a:spcAft>
              <a:buNone/>
            </a:pPr>
            <a:r>
              <a:t/>
            </a:r>
            <a:endParaRPr sz="600">
              <a:latin typeface="Calibri"/>
              <a:ea typeface="Calibri"/>
              <a:cs typeface="Calibri"/>
              <a:sym typeface="Calibri"/>
            </a:endParaRPr>
          </a:p>
          <a:p>
            <a:pPr lvl="0" rtl="0">
              <a:lnSpc>
                <a:spcPct val="93000"/>
              </a:lnSpc>
              <a:spcBef>
                <a:spcPts val="0"/>
              </a:spcBef>
              <a:buNone/>
            </a:pPr>
            <a:r>
              <a:t/>
            </a:r>
            <a:endParaRPr sz="600">
              <a:latin typeface="Calibri"/>
              <a:ea typeface="Calibri"/>
              <a:cs typeface="Calibri"/>
              <a:sym typeface="Calibri"/>
            </a:endParaRPr>
          </a:p>
          <a:p>
            <a:pPr lvl="0" rtl="0">
              <a:lnSpc>
                <a:spcPct val="93000"/>
              </a:lnSpc>
              <a:spcBef>
                <a:spcPts val="0"/>
              </a:spcBef>
              <a:buNone/>
            </a:pPr>
            <a:r>
              <a:rPr b="1" lang="en-US" sz="2000">
                <a:solidFill>
                  <a:srgbClr val="000080"/>
                </a:solidFill>
                <a:latin typeface="Calibri"/>
                <a:ea typeface="Calibri"/>
                <a:cs typeface="Calibri"/>
                <a:sym typeface="Calibri"/>
              </a:rPr>
              <a:t>Warrant: </a:t>
            </a:r>
            <a:r>
              <a:rPr lang="en-US" sz="2000">
                <a:latin typeface="Calibri"/>
                <a:ea typeface="Calibri"/>
                <a:cs typeface="Calibri"/>
                <a:sym typeface="Calibri"/>
              </a:rPr>
              <a:t>The reason why your claim is true</a:t>
            </a:r>
          </a:p>
          <a:p>
            <a:pPr lvl="0" rtl="0">
              <a:lnSpc>
                <a:spcPct val="93000"/>
              </a:lnSpc>
              <a:spcBef>
                <a:spcPts val="0"/>
              </a:spcBef>
              <a:buNone/>
            </a:pPr>
            <a:r>
              <a:t/>
            </a:r>
            <a:endParaRPr sz="600">
              <a:latin typeface="Calibri"/>
              <a:ea typeface="Calibri"/>
              <a:cs typeface="Calibri"/>
              <a:sym typeface="Calibri"/>
            </a:endParaRPr>
          </a:p>
          <a:p>
            <a:pPr lvl="0" rtl="0">
              <a:lnSpc>
                <a:spcPct val="93000"/>
              </a:lnSpc>
              <a:spcBef>
                <a:spcPts val="0"/>
              </a:spcBef>
              <a:buNone/>
            </a:pPr>
            <a:r>
              <a:t/>
            </a:r>
            <a:endParaRPr sz="2000">
              <a:solidFill>
                <a:srgbClr val="000080"/>
              </a:solidFill>
              <a:latin typeface="Calibri"/>
              <a:ea typeface="Calibri"/>
              <a:cs typeface="Calibri"/>
              <a:sym typeface="Calibri"/>
            </a:endParaRPr>
          </a:p>
          <a:p>
            <a:pPr lvl="0" rtl="0">
              <a:lnSpc>
                <a:spcPct val="93000"/>
              </a:lnSpc>
              <a:spcBef>
                <a:spcPts val="0"/>
              </a:spcBef>
              <a:buNone/>
            </a:pPr>
            <a:r>
              <a:t/>
            </a:r>
            <a:endParaRPr sz="2000">
              <a:solidFill>
                <a:srgbClr val="000080"/>
              </a:solidFill>
              <a:latin typeface="Calibri"/>
              <a:ea typeface="Calibri"/>
              <a:cs typeface="Calibri"/>
              <a:sym typeface="Calibri"/>
            </a:endParaRPr>
          </a:p>
          <a:p>
            <a:pPr lvl="0" rtl="0">
              <a:lnSpc>
                <a:spcPct val="93000"/>
              </a:lnSpc>
              <a:spcBef>
                <a:spcPts val="0"/>
              </a:spcBef>
              <a:buNone/>
            </a:pPr>
            <a:r>
              <a:rPr b="1" lang="en-US" sz="2000">
                <a:solidFill>
                  <a:srgbClr val="000080"/>
                </a:solidFill>
                <a:latin typeface="Calibri"/>
                <a:ea typeface="Calibri"/>
                <a:cs typeface="Calibri"/>
                <a:sym typeface="Calibri"/>
              </a:rPr>
              <a:t>Evidence:</a:t>
            </a:r>
            <a:r>
              <a:rPr b="1" lang="en-US" sz="2000">
                <a:latin typeface="Calibri"/>
                <a:ea typeface="Calibri"/>
                <a:cs typeface="Calibri"/>
                <a:sym typeface="Calibri"/>
              </a:rPr>
              <a:t> </a:t>
            </a:r>
            <a:r>
              <a:rPr lang="en-US" sz="2000">
                <a:latin typeface="Calibri"/>
                <a:ea typeface="Calibri"/>
                <a:cs typeface="Calibri"/>
                <a:sym typeface="Calibri"/>
              </a:rPr>
              <a:t>The “how” or “why” connection between the claim and warrant (data, literature)</a:t>
            </a:r>
          </a:p>
          <a:p>
            <a:pPr lvl="0" rtl="0">
              <a:lnSpc>
                <a:spcPct val="93000"/>
              </a:lnSpc>
              <a:spcBef>
                <a:spcPts val="0"/>
              </a:spcBef>
              <a:buNone/>
            </a:pPr>
            <a:r>
              <a:t/>
            </a:r>
            <a:endParaRPr sz="2000">
              <a:solidFill>
                <a:srgbClr val="000080"/>
              </a:solidFill>
              <a:latin typeface="Calibri"/>
              <a:ea typeface="Calibri"/>
              <a:cs typeface="Calibri"/>
              <a:sym typeface="Calibri"/>
            </a:endParaRPr>
          </a:p>
          <a:p>
            <a:pPr lvl="0" rtl="0">
              <a:lnSpc>
                <a:spcPct val="93000"/>
              </a:lnSpc>
              <a:spcBef>
                <a:spcPts val="0"/>
              </a:spcBef>
              <a:buNone/>
            </a:pPr>
            <a:r>
              <a:t/>
            </a:r>
            <a:endParaRPr sz="2000">
              <a:solidFill>
                <a:srgbClr val="000080"/>
              </a:solidFill>
              <a:latin typeface="Calibri"/>
              <a:ea typeface="Calibri"/>
              <a:cs typeface="Calibri"/>
              <a:sym typeface="Calibri"/>
            </a:endParaRPr>
          </a:p>
          <a:p>
            <a:pPr lvl="0" rtl="0">
              <a:lnSpc>
                <a:spcPct val="93000"/>
              </a:lnSpc>
              <a:spcBef>
                <a:spcPts val="0"/>
              </a:spcBef>
              <a:buNone/>
            </a:pPr>
            <a:r>
              <a:t/>
            </a:r>
            <a:endParaRPr sz="2000">
              <a:solidFill>
                <a:srgbClr val="000080"/>
              </a:solidFill>
              <a:latin typeface="Calibri"/>
              <a:ea typeface="Calibri"/>
              <a:cs typeface="Calibri"/>
              <a:sym typeface="Calibri"/>
            </a:endParaRPr>
          </a:p>
          <a:p>
            <a:pPr lvl="0" rtl="0">
              <a:lnSpc>
                <a:spcPct val="93000"/>
              </a:lnSpc>
              <a:spcBef>
                <a:spcPts val="0"/>
              </a:spcBef>
              <a:buNone/>
            </a:pPr>
            <a:r>
              <a:t/>
            </a:r>
            <a:endParaRPr sz="2000">
              <a:solidFill>
                <a:srgbClr val="000080"/>
              </a:solidFill>
              <a:latin typeface="Calibri"/>
              <a:ea typeface="Calibri"/>
              <a:cs typeface="Calibri"/>
              <a:sym typeface="Calibri"/>
            </a:endParaRPr>
          </a:p>
          <a:p>
            <a:pPr lvl="0" rtl="0">
              <a:lnSpc>
                <a:spcPct val="93000"/>
              </a:lnSpc>
              <a:spcBef>
                <a:spcPts val="0"/>
              </a:spcBef>
              <a:buNone/>
            </a:pPr>
            <a:r>
              <a:rPr b="1" lang="en-US" sz="2000">
                <a:solidFill>
                  <a:srgbClr val="000080"/>
                </a:solidFill>
                <a:latin typeface="Calibri"/>
                <a:ea typeface="Calibri"/>
                <a:cs typeface="Calibri"/>
                <a:sym typeface="Calibri"/>
              </a:rPr>
              <a:t>Impact:</a:t>
            </a:r>
            <a:r>
              <a:rPr b="1" lang="en-US" sz="2000">
                <a:latin typeface="Calibri"/>
                <a:ea typeface="Calibri"/>
                <a:cs typeface="Calibri"/>
                <a:sym typeface="Calibri"/>
              </a:rPr>
              <a:t> </a:t>
            </a:r>
            <a:r>
              <a:rPr lang="en-US" sz="2000">
                <a:latin typeface="Calibri"/>
                <a:ea typeface="Calibri"/>
                <a:cs typeface="Calibri"/>
                <a:sym typeface="Calibri"/>
              </a:rPr>
              <a:t>Explains what your argument means/ who it affects</a:t>
            </a:r>
          </a:p>
        </p:txBody>
      </p:sp>
      <p:sp>
        <p:nvSpPr>
          <p:cNvPr id="189" name="Shape 189"/>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90" name="Shape 190"/>
          <p:cNvSpPr txBox="1"/>
          <p:nvPr/>
        </p:nvSpPr>
        <p:spPr>
          <a:xfrm>
            <a:off x="4696250" y="1121525"/>
            <a:ext cx="4488300" cy="4916400"/>
          </a:xfrm>
          <a:prstGeom prst="rect">
            <a:avLst/>
          </a:prstGeom>
          <a:solidFill>
            <a:srgbClr val="FBE4AE"/>
          </a:solid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accent2"/>
              </a:buClr>
              <a:buSzPct val="25000"/>
              <a:buFont typeface="Calibri"/>
              <a:buNone/>
            </a:pPr>
            <a:r>
              <a:rPr b="1" lang="en-US" sz="2000">
                <a:solidFill>
                  <a:schemeClr val="accent1"/>
                </a:solidFill>
                <a:latin typeface="Calibri"/>
                <a:ea typeface="Calibri"/>
                <a:cs typeface="Calibri"/>
                <a:sym typeface="Calibri"/>
              </a:rPr>
              <a:t>Example</a:t>
            </a:r>
          </a:p>
          <a:p>
            <a:pPr indent="0" lvl="0" marL="0" marR="0" rtl="0" algn="l">
              <a:lnSpc>
                <a:spcPct val="100000"/>
              </a:lnSpc>
              <a:spcBef>
                <a:spcPts val="0"/>
              </a:spcBef>
              <a:spcAft>
                <a:spcPts val="0"/>
              </a:spcAft>
              <a:buClr>
                <a:schemeClr val="accent2"/>
              </a:buClr>
              <a:buSzPct val="25000"/>
              <a:buFont typeface="Calibri"/>
              <a:buNone/>
            </a:pPr>
            <a:r>
              <a:rPr lang="en-US" sz="1700">
                <a:solidFill>
                  <a:schemeClr val="accent1"/>
                </a:solidFill>
                <a:latin typeface="Calibri"/>
                <a:ea typeface="Calibri"/>
                <a:cs typeface="Calibri"/>
                <a:sym typeface="Calibri"/>
              </a:rPr>
              <a:t>“Military aid is a prerequisite to effective development in the Sahel Region”</a:t>
            </a:r>
          </a:p>
          <a:p>
            <a:pPr indent="0" lvl="0" marL="0" marR="0" rtl="0" algn="l">
              <a:lnSpc>
                <a:spcPct val="100000"/>
              </a:lnSpc>
              <a:spcBef>
                <a:spcPts val="0"/>
              </a:spcBef>
              <a:spcAft>
                <a:spcPts val="0"/>
              </a:spcAft>
              <a:buClr>
                <a:schemeClr val="accent2"/>
              </a:buClr>
              <a:buFont typeface="Calibri"/>
              <a:buNone/>
            </a:pPr>
            <a:r>
              <a:t/>
            </a:r>
            <a:endParaRPr sz="600">
              <a:solidFill>
                <a:schemeClr val="accent1"/>
              </a:solidFill>
              <a:latin typeface="Calibri"/>
              <a:ea typeface="Calibri"/>
              <a:cs typeface="Calibri"/>
              <a:sym typeface="Calibri"/>
            </a:endParaRPr>
          </a:p>
          <a:p>
            <a:pPr lvl="0" rtl="0">
              <a:lnSpc>
                <a:spcPct val="100000"/>
              </a:lnSpc>
              <a:spcBef>
                <a:spcPts val="1400"/>
              </a:spcBef>
              <a:buNone/>
            </a:pPr>
            <a:r>
              <a:rPr lang="en-US" sz="1700">
                <a:solidFill>
                  <a:schemeClr val="accent1"/>
                </a:solidFill>
                <a:latin typeface="Calibri"/>
                <a:ea typeface="Calibri"/>
                <a:cs typeface="Calibri"/>
                <a:sym typeface="Calibri"/>
              </a:rPr>
              <a:t>“That’s because if the Sahel Region is not stable, developmental projects cannot be carried out”</a:t>
            </a:r>
          </a:p>
          <a:p>
            <a:pPr lvl="0" rtl="0">
              <a:lnSpc>
                <a:spcPct val="100000"/>
              </a:lnSpc>
              <a:spcBef>
                <a:spcPts val="1400"/>
              </a:spcBef>
              <a:buNone/>
            </a:pPr>
            <a:r>
              <a:t/>
            </a:r>
            <a:endParaRPr sz="600">
              <a:solidFill>
                <a:schemeClr val="accent1"/>
              </a:solidFill>
              <a:latin typeface="Calibri"/>
              <a:ea typeface="Calibri"/>
              <a:cs typeface="Calibri"/>
              <a:sym typeface="Calibri"/>
            </a:endParaRPr>
          </a:p>
          <a:p>
            <a:pPr lvl="0" rtl="0">
              <a:lnSpc>
                <a:spcPct val="100000"/>
              </a:lnSpc>
              <a:spcBef>
                <a:spcPts val="1400"/>
              </a:spcBef>
              <a:buNone/>
            </a:pPr>
            <a:r>
              <a:rPr lang="en-US" sz="1500">
                <a:solidFill>
                  <a:schemeClr val="accent1"/>
                </a:solidFill>
                <a:latin typeface="Calibri"/>
                <a:ea typeface="Calibri"/>
                <a:cs typeface="Calibri"/>
                <a:sym typeface="Calibri"/>
              </a:rPr>
              <a:t>Dak Prescott for the Belfer Center at Harvard University [May 2017]:“Insurgencies can use violent attacks to purposefully disrupt the project and threaten the security of the project staff, leading the implementing agency to withdraw.  Even if it continues, insurgents can hinder its successful implementation by attacking project staff and destroying project infrastructure.”</a:t>
            </a:r>
          </a:p>
          <a:p>
            <a:pPr lvl="0" rtl="0">
              <a:lnSpc>
                <a:spcPct val="100000"/>
              </a:lnSpc>
              <a:spcBef>
                <a:spcPts val="1400"/>
              </a:spcBef>
              <a:buNone/>
            </a:pPr>
            <a:r>
              <a:t/>
            </a:r>
            <a:endParaRPr sz="1500">
              <a:solidFill>
                <a:schemeClr val="accent1"/>
              </a:solidFill>
              <a:latin typeface="Calibri"/>
              <a:ea typeface="Calibri"/>
              <a:cs typeface="Calibri"/>
              <a:sym typeface="Calibri"/>
            </a:endParaRPr>
          </a:p>
          <a:p>
            <a:pPr indent="0" lvl="0" marL="0" rtl="0">
              <a:lnSpc>
                <a:spcPct val="100000"/>
              </a:lnSpc>
              <a:spcBef>
                <a:spcPts val="1400"/>
              </a:spcBef>
              <a:buNone/>
            </a:pPr>
            <a:r>
              <a:rPr lang="en-US" sz="1700">
                <a:solidFill>
                  <a:schemeClr val="accent1"/>
                </a:solidFill>
                <a:latin typeface="Calibri"/>
                <a:ea typeface="Calibri"/>
                <a:cs typeface="Calibri"/>
                <a:sym typeface="Calibri"/>
              </a:rPr>
              <a:t>Obvious impact: Protect innocent lives                                         Deeper impact: More stable, more investment</a:t>
            </a:r>
          </a:p>
          <a:p>
            <a:pPr indent="0" lvl="0" marL="0" marR="0" rtl="0" algn="l">
              <a:lnSpc>
                <a:spcPct val="100000"/>
              </a:lnSpc>
              <a:spcBef>
                <a:spcPts val="1200"/>
              </a:spcBef>
              <a:spcAft>
                <a:spcPts val="0"/>
              </a:spcAft>
              <a:buClr>
                <a:srgbClr val="000000"/>
              </a:buClr>
              <a:buFont typeface="Arial"/>
              <a:buNone/>
            </a:pPr>
            <a:r>
              <a:t/>
            </a:r>
            <a:endParaRPr sz="1200">
              <a:solidFill>
                <a:schemeClr val="accent1"/>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i="0" sz="1200" u="none" cap="none" strike="noStrike">
              <a:solidFill>
                <a:schemeClr val="accent1"/>
              </a:solidFill>
              <a:latin typeface="Calibri"/>
              <a:ea typeface="Calibri"/>
              <a:cs typeface="Calibri"/>
              <a:sym typeface="Calibri"/>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89"/>
                                        </p:tgtEl>
                                        <p:attrNameLst>
                                          <p:attrName>style.visibility</p:attrName>
                                        </p:attrNameLst>
                                      </p:cBhvr>
                                      <p:to>
                                        <p:strVal val="visible"/>
                                      </p:to>
                                    </p:set>
                                    <p:anim calcmode="lin" valueType="num">
                                      <p:cBhvr additive="base">
                                        <p:cTn dur="1000"/>
                                        <p:tgtEl>
                                          <p:spTgt spid="189"/>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87"/>
                                        </p:tgtEl>
                                        <p:attrNameLst>
                                          <p:attrName>style.visibility</p:attrName>
                                        </p:attrNameLst>
                                      </p:cBhvr>
                                      <p:to>
                                        <p:strVal val="visible"/>
                                      </p:to>
                                    </p:set>
                                    <p:anim calcmode="lin" valueType="num">
                                      <p:cBhvr additive="base">
                                        <p:cTn dur="500"/>
                                        <p:tgtEl>
                                          <p:spTgt spid="187"/>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1000"/>
                                        <p:tgtEl>
                                          <p:spTgt spid="18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1000"/>
                                        <p:tgtEl>
                                          <p:spTgt spid="188">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88">
                                            <p:txEl>
                                              <p:pRg end="1" st="1"/>
                                            </p:txEl>
                                          </p:spTgt>
                                        </p:tgtEl>
                                        <p:attrNameLst>
                                          <p:attrName>style.visibility</p:attrName>
                                        </p:attrNameLst>
                                      </p:cBhvr>
                                      <p:to>
                                        <p:strVal val="visible"/>
                                      </p:to>
                                    </p:set>
                                    <p:animEffect filter="fade" transition="in">
                                      <p:cBhvr>
                                        <p:cTn dur="1000"/>
                                        <p:tgtEl>
                                          <p:spTgt spid="188">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88">
                                            <p:txEl>
                                              <p:pRg end="2" st="2"/>
                                            </p:txEl>
                                          </p:spTgt>
                                        </p:tgtEl>
                                        <p:attrNameLst>
                                          <p:attrName>style.visibility</p:attrName>
                                        </p:attrNameLst>
                                      </p:cBhvr>
                                      <p:to>
                                        <p:strVal val="visible"/>
                                      </p:to>
                                    </p:set>
                                    <p:animEffect filter="fade" transition="in">
                                      <p:cBhvr>
                                        <p:cTn dur="1000"/>
                                        <p:tgtEl>
                                          <p:spTgt spid="188">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88">
                                            <p:txEl>
                                              <p:pRg end="3" st="3"/>
                                            </p:txEl>
                                          </p:spTgt>
                                        </p:tgtEl>
                                        <p:attrNameLst>
                                          <p:attrName>style.visibility</p:attrName>
                                        </p:attrNameLst>
                                      </p:cBhvr>
                                      <p:to>
                                        <p:strVal val="visible"/>
                                      </p:to>
                                    </p:set>
                                    <p:animEffect filter="fade" transition="in">
                                      <p:cBhvr>
                                        <p:cTn dur="1000"/>
                                        <p:tgtEl>
                                          <p:spTgt spid="188">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88">
                                            <p:txEl>
                                              <p:pRg end="4" st="4"/>
                                            </p:txEl>
                                          </p:spTgt>
                                        </p:tgtEl>
                                        <p:attrNameLst>
                                          <p:attrName>style.visibility</p:attrName>
                                        </p:attrNameLst>
                                      </p:cBhvr>
                                      <p:to>
                                        <p:strVal val="visible"/>
                                      </p:to>
                                    </p:set>
                                    <p:animEffect filter="fade" transition="in">
                                      <p:cBhvr>
                                        <p:cTn dur="1000"/>
                                        <p:tgtEl>
                                          <p:spTgt spid="188">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88">
                                            <p:txEl>
                                              <p:pRg end="5" st="5"/>
                                            </p:txEl>
                                          </p:spTgt>
                                        </p:tgtEl>
                                        <p:attrNameLst>
                                          <p:attrName>style.visibility</p:attrName>
                                        </p:attrNameLst>
                                      </p:cBhvr>
                                      <p:to>
                                        <p:strVal val="visible"/>
                                      </p:to>
                                    </p:set>
                                    <p:animEffect filter="fade" transition="in">
                                      <p:cBhvr>
                                        <p:cTn dur="1000"/>
                                        <p:tgtEl>
                                          <p:spTgt spid="188">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188">
                                            <p:txEl>
                                              <p:pRg end="6" st="6"/>
                                            </p:txEl>
                                          </p:spTgt>
                                        </p:tgtEl>
                                        <p:attrNameLst>
                                          <p:attrName>style.visibility</p:attrName>
                                        </p:attrNameLst>
                                      </p:cBhvr>
                                      <p:to>
                                        <p:strVal val="visible"/>
                                      </p:to>
                                    </p:set>
                                    <p:animEffect filter="fade" transition="in">
                                      <p:cBhvr>
                                        <p:cTn dur="1000"/>
                                        <p:tgtEl>
                                          <p:spTgt spid="188">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188">
                                            <p:txEl>
                                              <p:pRg end="7" st="7"/>
                                            </p:txEl>
                                          </p:spTgt>
                                        </p:tgtEl>
                                        <p:attrNameLst>
                                          <p:attrName>style.visibility</p:attrName>
                                        </p:attrNameLst>
                                      </p:cBhvr>
                                      <p:to>
                                        <p:strVal val="visible"/>
                                      </p:to>
                                    </p:set>
                                    <p:animEffect filter="fade" transition="in">
                                      <p:cBhvr>
                                        <p:cTn dur="1000"/>
                                        <p:tgtEl>
                                          <p:spTgt spid="188">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188">
                                            <p:txEl>
                                              <p:pRg end="8" st="8"/>
                                            </p:txEl>
                                          </p:spTgt>
                                        </p:tgtEl>
                                        <p:attrNameLst>
                                          <p:attrName>style.visibility</p:attrName>
                                        </p:attrNameLst>
                                      </p:cBhvr>
                                      <p:to>
                                        <p:strVal val="visible"/>
                                      </p:to>
                                    </p:set>
                                    <p:animEffect filter="fade" transition="in">
                                      <p:cBhvr>
                                        <p:cTn dur="1000"/>
                                        <p:tgtEl>
                                          <p:spTgt spid="188">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188">
                                            <p:txEl>
                                              <p:pRg end="9" st="9"/>
                                            </p:txEl>
                                          </p:spTgt>
                                        </p:tgtEl>
                                        <p:attrNameLst>
                                          <p:attrName>style.visibility</p:attrName>
                                        </p:attrNameLst>
                                      </p:cBhvr>
                                      <p:to>
                                        <p:strVal val="visible"/>
                                      </p:to>
                                    </p:set>
                                    <p:animEffect filter="fade" transition="in">
                                      <p:cBhvr>
                                        <p:cTn dur="1000"/>
                                        <p:tgtEl>
                                          <p:spTgt spid="188">
                                            <p:txEl>
                                              <p:pRg end="9" st="9"/>
                                            </p:txEl>
                                          </p:spTgt>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188">
                                            <p:txEl>
                                              <p:pRg end="10" st="10"/>
                                            </p:txEl>
                                          </p:spTgt>
                                        </p:tgtEl>
                                        <p:attrNameLst>
                                          <p:attrName>style.visibility</p:attrName>
                                        </p:attrNameLst>
                                      </p:cBhvr>
                                      <p:to>
                                        <p:strVal val="visible"/>
                                      </p:to>
                                    </p:set>
                                    <p:animEffect filter="fade" transition="in">
                                      <p:cBhvr>
                                        <p:cTn dur="1000"/>
                                        <p:tgtEl>
                                          <p:spTgt spid="188">
                                            <p:txEl>
                                              <p:pRg end="10" st="10"/>
                                            </p:txEl>
                                          </p:spTgt>
                                        </p:tgtEl>
                                      </p:cBhvr>
                                    </p:animEffect>
                                  </p:childTnLst>
                                </p:cTn>
                              </p:par>
                            </p:childTnLst>
                          </p:cTn>
                        </p:par>
                        <p:par>
                          <p:cTn fill="hold">
                            <p:stCondLst>
                              <p:cond delay="13500"/>
                            </p:stCondLst>
                            <p:childTnLst>
                              <p:par>
                                <p:cTn fill="hold" nodeType="afterEffect" presetClass="entr" presetID="10" presetSubtype="0">
                                  <p:stCondLst>
                                    <p:cond delay="0"/>
                                  </p:stCondLst>
                                  <p:childTnLst>
                                    <p:set>
                                      <p:cBhvr>
                                        <p:cTn dur="1" fill="hold">
                                          <p:stCondLst>
                                            <p:cond delay="0"/>
                                          </p:stCondLst>
                                        </p:cTn>
                                        <p:tgtEl>
                                          <p:spTgt spid="188">
                                            <p:txEl>
                                              <p:pRg end="11" st="11"/>
                                            </p:txEl>
                                          </p:spTgt>
                                        </p:tgtEl>
                                        <p:attrNameLst>
                                          <p:attrName>style.visibility</p:attrName>
                                        </p:attrNameLst>
                                      </p:cBhvr>
                                      <p:to>
                                        <p:strVal val="visible"/>
                                      </p:to>
                                    </p:set>
                                    <p:animEffect filter="fade" transition="in">
                                      <p:cBhvr>
                                        <p:cTn dur="1000"/>
                                        <p:tgtEl>
                                          <p:spTgt spid="188">
                                            <p:txEl>
                                              <p:pRg end="11" st="11"/>
                                            </p:txEl>
                                          </p:spTgt>
                                        </p:tgtEl>
                                      </p:cBhvr>
                                    </p:animEffect>
                                  </p:childTnLst>
                                </p:cTn>
                              </p:par>
                            </p:childTnLst>
                          </p:cTn>
                        </p:par>
                        <p:par>
                          <p:cTn fill="hold">
                            <p:stCondLst>
                              <p:cond delay="14500"/>
                            </p:stCondLst>
                            <p:childTnLst>
                              <p:par>
                                <p:cTn fill="hold" nodeType="afterEffect" presetClass="entr" presetID="10" presetSubtype="0">
                                  <p:stCondLst>
                                    <p:cond delay="0"/>
                                  </p:stCondLst>
                                  <p:childTnLst>
                                    <p:set>
                                      <p:cBhvr>
                                        <p:cTn dur="1" fill="hold">
                                          <p:stCondLst>
                                            <p:cond delay="0"/>
                                          </p:stCondLst>
                                        </p:cTn>
                                        <p:tgtEl>
                                          <p:spTgt spid="188">
                                            <p:txEl>
                                              <p:pRg end="12" st="12"/>
                                            </p:txEl>
                                          </p:spTgt>
                                        </p:tgtEl>
                                        <p:attrNameLst>
                                          <p:attrName>style.visibility</p:attrName>
                                        </p:attrNameLst>
                                      </p:cBhvr>
                                      <p:to>
                                        <p:strVal val="visible"/>
                                      </p:to>
                                    </p:set>
                                    <p:animEffect filter="fade" transition="in">
                                      <p:cBhvr>
                                        <p:cTn dur="1000"/>
                                        <p:tgtEl>
                                          <p:spTgt spid="188">
                                            <p:txEl>
                                              <p:pRg end="12" st="12"/>
                                            </p:txEl>
                                          </p:spTgt>
                                        </p:tgtEl>
                                      </p:cBhvr>
                                    </p:animEffect>
                                  </p:childTnLst>
                                </p:cTn>
                              </p:par>
                            </p:childTnLst>
                          </p:cTn>
                        </p:par>
                        <p:par>
                          <p:cTn fill="hold">
                            <p:stCondLst>
                              <p:cond delay="15500"/>
                            </p:stCondLst>
                            <p:childTnLst>
                              <p:par>
                                <p:cTn fill="hold" nodeType="afterEffect" presetClass="entr" presetID="10" presetSubtype="0">
                                  <p:stCondLst>
                                    <p:cond delay="0"/>
                                  </p:stCondLst>
                                  <p:childTnLst>
                                    <p:set>
                                      <p:cBhvr>
                                        <p:cTn dur="1" fill="hold">
                                          <p:stCondLst>
                                            <p:cond delay="0"/>
                                          </p:stCondLst>
                                        </p:cTn>
                                        <p:tgtEl>
                                          <p:spTgt spid="188">
                                            <p:txEl>
                                              <p:pRg end="13" st="13"/>
                                            </p:txEl>
                                          </p:spTgt>
                                        </p:tgtEl>
                                        <p:attrNameLst>
                                          <p:attrName>style.visibility</p:attrName>
                                        </p:attrNameLst>
                                      </p:cBhvr>
                                      <p:to>
                                        <p:strVal val="visible"/>
                                      </p:to>
                                    </p:set>
                                    <p:animEffect filter="fade" transition="in">
                                      <p:cBhvr>
                                        <p:cTn dur="1000"/>
                                        <p:tgtEl>
                                          <p:spTgt spid="188">
                                            <p:txEl>
                                              <p:pRg end="13" st="13"/>
                                            </p:txEl>
                                          </p:spTgt>
                                        </p:tgtEl>
                                      </p:cBhvr>
                                    </p:animEffect>
                                  </p:childTnLst>
                                </p:cTn>
                              </p:par>
                            </p:childTnLst>
                          </p:cTn>
                        </p:par>
                        <p:par>
                          <p:cTn fill="hold">
                            <p:stCondLst>
                              <p:cond delay="16500"/>
                            </p:stCondLst>
                            <p:childTnLst>
                              <p:par>
                                <p:cTn fill="hold" nodeType="afterEffect" presetClass="entr" presetID="10" presetSubtype="0">
                                  <p:stCondLst>
                                    <p:cond delay="0"/>
                                  </p:stCondLst>
                                  <p:childTnLst>
                                    <p:set>
                                      <p:cBhvr>
                                        <p:cTn dur="1" fill="hold">
                                          <p:stCondLst>
                                            <p:cond delay="0"/>
                                          </p:stCondLst>
                                        </p:cTn>
                                        <p:tgtEl>
                                          <p:spTgt spid="190">
                                            <p:txEl>
                                              <p:pRg end="0" st="0"/>
                                            </p:txEl>
                                          </p:spTgt>
                                        </p:tgtEl>
                                        <p:attrNameLst>
                                          <p:attrName>style.visibility</p:attrName>
                                        </p:attrNameLst>
                                      </p:cBhvr>
                                      <p:to>
                                        <p:strVal val="visible"/>
                                      </p:to>
                                    </p:set>
                                    <p:animEffect filter="fade" transition="in">
                                      <p:cBhvr>
                                        <p:cTn dur="1000"/>
                                        <p:tgtEl>
                                          <p:spTgt spid="190">
                                            <p:txEl>
                                              <p:pRg end="0" st="0"/>
                                            </p:txEl>
                                          </p:spTgt>
                                        </p:tgtEl>
                                      </p:cBhvr>
                                    </p:animEffect>
                                  </p:childTnLst>
                                </p:cTn>
                              </p:par>
                            </p:childTnLst>
                          </p:cTn>
                        </p:par>
                        <p:par>
                          <p:cTn fill="hold">
                            <p:stCondLst>
                              <p:cond delay="17500"/>
                            </p:stCondLst>
                            <p:childTnLst>
                              <p:par>
                                <p:cTn fill="hold" nodeType="afterEffect" presetClass="entr" presetID="10" presetSubtype="0">
                                  <p:stCondLst>
                                    <p:cond delay="0"/>
                                  </p:stCondLst>
                                  <p:childTnLst>
                                    <p:set>
                                      <p:cBhvr>
                                        <p:cTn dur="1" fill="hold">
                                          <p:stCondLst>
                                            <p:cond delay="0"/>
                                          </p:stCondLst>
                                        </p:cTn>
                                        <p:tgtEl>
                                          <p:spTgt spid="190">
                                            <p:txEl>
                                              <p:pRg end="1" st="1"/>
                                            </p:txEl>
                                          </p:spTgt>
                                        </p:tgtEl>
                                        <p:attrNameLst>
                                          <p:attrName>style.visibility</p:attrName>
                                        </p:attrNameLst>
                                      </p:cBhvr>
                                      <p:to>
                                        <p:strVal val="visible"/>
                                      </p:to>
                                    </p:set>
                                    <p:animEffect filter="fade" transition="in">
                                      <p:cBhvr>
                                        <p:cTn dur="1000"/>
                                        <p:tgtEl>
                                          <p:spTgt spid="190">
                                            <p:txEl>
                                              <p:pRg end="1" st="1"/>
                                            </p:txEl>
                                          </p:spTgt>
                                        </p:tgtEl>
                                      </p:cBhvr>
                                    </p:animEffect>
                                  </p:childTnLst>
                                </p:cTn>
                              </p:par>
                            </p:childTnLst>
                          </p:cTn>
                        </p:par>
                        <p:par>
                          <p:cTn fill="hold">
                            <p:stCondLst>
                              <p:cond delay="18500"/>
                            </p:stCondLst>
                            <p:childTnLst>
                              <p:par>
                                <p:cTn fill="hold" nodeType="afterEffect" presetClass="entr" presetID="10" presetSubtype="0">
                                  <p:stCondLst>
                                    <p:cond delay="0"/>
                                  </p:stCondLst>
                                  <p:childTnLst>
                                    <p:set>
                                      <p:cBhvr>
                                        <p:cTn dur="1" fill="hold">
                                          <p:stCondLst>
                                            <p:cond delay="0"/>
                                          </p:stCondLst>
                                        </p:cTn>
                                        <p:tgtEl>
                                          <p:spTgt spid="190">
                                            <p:txEl>
                                              <p:pRg end="2" st="2"/>
                                            </p:txEl>
                                          </p:spTgt>
                                        </p:tgtEl>
                                        <p:attrNameLst>
                                          <p:attrName>style.visibility</p:attrName>
                                        </p:attrNameLst>
                                      </p:cBhvr>
                                      <p:to>
                                        <p:strVal val="visible"/>
                                      </p:to>
                                    </p:set>
                                    <p:animEffect filter="fade" transition="in">
                                      <p:cBhvr>
                                        <p:cTn dur="1000"/>
                                        <p:tgtEl>
                                          <p:spTgt spid="190">
                                            <p:txEl>
                                              <p:pRg end="2" st="2"/>
                                            </p:txEl>
                                          </p:spTgt>
                                        </p:tgtEl>
                                      </p:cBhvr>
                                    </p:animEffect>
                                  </p:childTnLst>
                                </p:cTn>
                              </p:par>
                            </p:childTnLst>
                          </p:cTn>
                        </p:par>
                        <p:par>
                          <p:cTn fill="hold">
                            <p:stCondLst>
                              <p:cond delay="19500"/>
                            </p:stCondLst>
                            <p:childTnLst>
                              <p:par>
                                <p:cTn fill="hold" nodeType="afterEffect" presetClass="entr" presetID="10" presetSubtype="0">
                                  <p:stCondLst>
                                    <p:cond delay="0"/>
                                  </p:stCondLst>
                                  <p:childTnLst>
                                    <p:set>
                                      <p:cBhvr>
                                        <p:cTn dur="1" fill="hold">
                                          <p:stCondLst>
                                            <p:cond delay="0"/>
                                          </p:stCondLst>
                                        </p:cTn>
                                        <p:tgtEl>
                                          <p:spTgt spid="190">
                                            <p:txEl>
                                              <p:pRg end="3" st="3"/>
                                            </p:txEl>
                                          </p:spTgt>
                                        </p:tgtEl>
                                        <p:attrNameLst>
                                          <p:attrName>style.visibility</p:attrName>
                                        </p:attrNameLst>
                                      </p:cBhvr>
                                      <p:to>
                                        <p:strVal val="visible"/>
                                      </p:to>
                                    </p:set>
                                    <p:animEffect filter="fade" transition="in">
                                      <p:cBhvr>
                                        <p:cTn dur="1000"/>
                                        <p:tgtEl>
                                          <p:spTgt spid="190">
                                            <p:txEl>
                                              <p:pRg end="3" st="3"/>
                                            </p:txEl>
                                          </p:spTgt>
                                        </p:tgtEl>
                                      </p:cBhvr>
                                    </p:animEffect>
                                  </p:childTnLst>
                                </p:cTn>
                              </p:par>
                            </p:childTnLst>
                          </p:cTn>
                        </p:par>
                        <p:par>
                          <p:cTn fill="hold">
                            <p:stCondLst>
                              <p:cond delay="20500"/>
                            </p:stCondLst>
                            <p:childTnLst>
                              <p:par>
                                <p:cTn fill="hold" nodeType="afterEffect" presetClass="entr" presetID="10" presetSubtype="0">
                                  <p:stCondLst>
                                    <p:cond delay="0"/>
                                  </p:stCondLst>
                                  <p:childTnLst>
                                    <p:set>
                                      <p:cBhvr>
                                        <p:cTn dur="1" fill="hold">
                                          <p:stCondLst>
                                            <p:cond delay="0"/>
                                          </p:stCondLst>
                                        </p:cTn>
                                        <p:tgtEl>
                                          <p:spTgt spid="190">
                                            <p:txEl>
                                              <p:pRg end="4" st="4"/>
                                            </p:txEl>
                                          </p:spTgt>
                                        </p:tgtEl>
                                        <p:attrNameLst>
                                          <p:attrName>style.visibility</p:attrName>
                                        </p:attrNameLst>
                                      </p:cBhvr>
                                      <p:to>
                                        <p:strVal val="visible"/>
                                      </p:to>
                                    </p:set>
                                    <p:animEffect filter="fade" transition="in">
                                      <p:cBhvr>
                                        <p:cTn dur="1000"/>
                                        <p:tgtEl>
                                          <p:spTgt spid="190">
                                            <p:txEl>
                                              <p:pRg end="4" st="4"/>
                                            </p:txEl>
                                          </p:spTgt>
                                        </p:tgtEl>
                                      </p:cBhvr>
                                    </p:animEffect>
                                  </p:childTnLst>
                                </p:cTn>
                              </p:par>
                            </p:childTnLst>
                          </p:cTn>
                        </p:par>
                        <p:par>
                          <p:cTn fill="hold">
                            <p:stCondLst>
                              <p:cond delay="21500"/>
                            </p:stCondLst>
                            <p:childTnLst>
                              <p:par>
                                <p:cTn fill="hold" nodeType="afterEffect" presetClass="entr" presetID="10" presetSubtype="0">
                                  <p:stCondLst>
                                    <p:cond delay="0"/>
                                  </p:stCondLst>
                                  <p:childTnLst>
                                    <p:set>
                                      <p:cBhvr>
                                        <p:cTn dur="1" fill="hold">
                                          <p:stCondLst>
                                            <p:cond delay="0"/>
                                          </p:stCondLst>
                                        </p:cTn>
                                        <p:tgtEl>
                                          <p:spTgt spid="190">
                                            <p:txEl>
                                              <p:pRg end="5" st="5"/>
                                            </p:txEl>
                                          </p:spTgt>
                                        </p:tgtEl>
                                        <p:attrNameLst>
                                          <p:attrName>style.visibility</p:attrName>
                                        </p:attrNameLst>
                                      </p:cBhvr>
                                      <p:to>
                                        <p:strVal val="visible"/>
                                      </p:to>
                                    </p:set>
                                    <p:animEffect filter="fade" transition="in">
                                      <p:cBhvr>
                                        <p:cTn dur="1000"/>
                                        <p:tgtEl>
                                          <p:spTgt spid="190">
                                            <p:txEl>
                                              <p:pRg end="5" st="5"/>
                                            </p:txEl>
                                          </p:spTgt>
                                        </p:tgtEl>
                                      </p:cBhvr>
                                    </p:animEffect>
                                  </p:childTnLst>
                                </p:cTn>
                              </p:par>
                            </p:childTnLst>
                          </p:cTn>
                        </p:par>
                        <p:par>
                          <p:cTn fill="hold">
                            <p:stCondLst>
                              <p:cond delay="22500"/>
                            </p:stCondLst>
                            <p:childTnLst>
                              <p:par>
                                <p:cTn fill="hold" nodeType="afterEffect" presetClass="entr" presetID="10" presetSubtype="0">
                                  <p:stCondLst>
                                    <p:cond delay="0"/>
                                  </p:stCondLst>
                                  <p:childTnLst>
                                    <p:set>
                                      <p:cBhvr>
                                        <p:cTn dur="1" fill="hold">
                                          <p:stCondLst>
                                            <p:cond delay="0"/>
                                          </p:stCondLst>
                                        </p:cTn>
                                        <p:tgtEl>
                                          <p:spTgt spid="190">
                                            <p:txEl>
                                              <p:pRg end="6" st="6"/>
                                            </p:txEl>
                                          </p:spTgt>
                                        </p:tgtEl>
                                        <p:attrNameLst>
                                          <p:attrName>style.visibility</p:attrName>
                                        </p:attrNameLst>
                                      </p:cBhvr>
                                      <p:to>
                                        <p:strVal val="visible"/>
                                      </p:to>
                                    </p:set>
                                    <p:animEffect filter="fade" transition="in">
                                      <p:cBhvr>
                                        <p:cTn dur="1000"/>
                                        <p:tgtEl>
                                          <p:spTgt spid="190">
                                            <p:txEl>
                                              <p:pRg end="6" st="6"/>
                                            </p:txEl>
                                          </p:spTgt>
                                        </p:tgtEl>
                                      </p:cBhvr>
                                    </p:animEffect>
                                  </p:childTnLst>
                                </p:cTn>
                              </p:par>
                            </p:childTnLst>
                          </p:cTn>
                        </p:par>
                        <p:par>
                          <p:cTn fill="hold">
                            <p:stCondLst>
                              <p:cond delay="23500"/>
                            </p:stCondLst>
                            <p:childTnLst>
                              <p:par>
                                <p:cTn fill="hold" nodeType="afterEffect" presetClass="entr" presetID="10" presetSubtype="0">
                                  <p:stCondLst>
                                    <p:cond delay="0"/>
                                  </p:stCondLst>
                                  <p:childTnLst>
                                    <p:set>
                                      <p:cBhvr>
                                        <p:cTn dur="1" fill="hold">
                                          <p:stCondLst>
                                            <p:cond delay="0"/>
                                          </p:stCondLst>
                                        </p:cTn>
                                        <p:tgtEl>
                                          <p:spTgt spid="190">
                                            <p:txEl>
                                              <p:pRg end="7" st="7"/>
                                            </p:txEl>
                                          </p:spTgt>
                                        </p:tgtEl>
                                        <p:attrNameLst>
                                          <p:attrName>style.visibility</p:attrName>
                                        </p:attrNameLst>
                                      </p:cBhvr>
                                      <p:to>
                                        <p:strVal val="visible"/>
                                      </p:to>
                                    </p:set>
                                    <p:animEffect filter="fade" transition="in">
                                      <p:cBhvr>
                                        <p:cTn dur="1000"/>
                                        <p:tgtEl>
                                          <p:spTgt spid="190">
                                            <p:txEl>
                                              <p:pRg end="7" st="7"/>
                                            </p:txEl>
                                          </p:spTgt>
                                        </p:tgtEl>
                                      </p:cBhvr>
                                    </p:animEffect>
                                  </p:childTnLst>
                                </p:cTn>
                              </p:par>
                            </p:childTnLst>
                          </p:cTn>
                        </p:par>
                        <p:par>
                          <p:cTn fill="hold">
                            <p:stCondLst>
                              <p:cond delay="24500"/>
                            </p:stCondLst>
                            <p:childTnLst>
                              <p:par>
                                <p:cTn fill="hold" nodeType="afterEffect" presetClass="entr" presetID="10" presetSubtype="0">
                                  <p:stCondLst>
                                    <p:cond delay="0"/>
                                  </p:stCondLst>
                                  <p:childTnLst>
                                    <p:set>
                                      <p:cBhvr>
                                        <p:cTn dur="1" fill="hold">
                                          <p:stCondLst>
                                            <p:cond delay="0"/>
                                          </p:stCondLst>
                                        </p:cTn>
                                        <p:tgtEl>
                                          <p:spTgt spid="190">
                                            <p:txEl>
                                              <p:pRg end="8" st="8"/>
                                            </p:txEl>
                                          </p:spTgt>
                                        </p:tgtEl>
                                        <p:attrNameLst>
                                          <p:attrName>style.visibility</p:attrName>
                                        </p:attrNameLst>
                                      </p:cBhvr>
                                      <p:to>
                                        <p:strVal val="visible"/>
                                      </p:to>
                                    </p:set>
                                    <p:animEffect filter="fade" transition="in">
                                      <p:cBhvr>
                                        <p:cTn dur="1000"/>
                                        <p:tgtEl>
                                          <p:spTgt spid="190">
                                            <p:txEl>
                                              <p:pRg end="8" st="8"/>
                                            </p:txEl>
                                          </p:spTgt>
                                        </p:tgtEl>
                                      </p:cBhvr>
                                    </p:animEffect>
                                  </p:childTnLst>
                                </p:cTn>
                              </p:par>
                            </p:childTnLst>
                          </p:cTn>
                        </p:par>
                        <p:par>
                          <p:cTn fill="hold">
                            <p:stCondLst>
                              <p:cond delay="25500"/>
                            </p:stCondLst>
                            <p:childTnLst>
                              <p:par>
                                <p:cTn fill="hold" nodeType="afterEffect" presetClass="entr" presetID="10" presetSubtype="0">
                                  <p:stCondLst>
                                    <p:cond delay="0"/>
                                  </p:stCondLst>
                                  <p:childTnLst>
                                    <p:set>
                                      <p:cBhvr>
                                        <p:cTn dur="1" fill="hold">
                                          <p:stCondLst>
                                            <p:cond delay="0"/>
                                          </p:stCondLst>
                                        </p:cTn>
                                        <p:tgtEl>
                                          <p:spTgt spid="190">
                                            <p:txEl>
                                              <p:pRg end="9" st="9"/>
                                            </p:txEl>
                                          </p:spTgt>
                                        </p:tgtEl>
                                        <p:attrNameLst>
                                          <p:attrName>style.visibility</p:attrName>
                                        </p:attrNameLst>
                                      </p:cBhvr>
                                      <p:to>
                                        <p:strVal val="visible"/>
                                      </p:to>
                                    </p:set>
                                    <p:animEffect filter="fade" transition="in">
                                      <p:cBhvr>
                                        <p:cTn dur="1000"/>
                                        <p:tgtEl>
                                          <p:spTgt spid="190">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95" name="Shape 195"/>
        <p:cNvGrpSpPr/>
        <p:nvPr/>
      </p:nvGrpSpPr>
      <p:grpSpPr>
        <a:xfrm>
          <a:off x="0" y="0"/>
          <a:ext cx="0" cy="0"/>
          <a:chOff x="0" y="0"/>
          <a:chExt cx="0" cy="0"/>
        </a:xfrm>
      </p:grpSpPr>
      <p:sp>
        <p:nvSpPr>
          <p:cNvPr id="196" name="Shape 196"/>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Point Construction</a:t>
            </a:r>
          </a:p>
        </p:txBody>
      </p:sp>
      <p:pic>
        <p:nvPicPr>
          <p:cNvPr id="197" name="Shape 197"/>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98" name="Shape 198"/>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indent="-419100" lvl="0" marL="457200" rtl="0">
              <a:lnSpc>
                <a:spcPct val="93000"/>
              </a:lnSpc>
              <a:spcBef>
                <a:spcPts val="0"/>
              </a:spcBef>
              <a:buSzPct val="100000"/>
              <a:buFont typeface="Calibri"/>
              <a:buChar char="●"/>
            </a:pPr>
            <a:r>
              <a:rPr lang="en-US" sz="3000">
                <a:latin typeface="Calibri"/>
                <a:ea typeface="Calibri"/>
                <a:cs typeface="Calibri"/>
                <a:sym typeface="Calibri"/>
              </a:rPr>
              <a:t>“Construction” is extremely diverse</a:t>
            </a:r>
          </a:p>
          <a:p>
            <a:pPr indent="-419100" lvl="0" marL="457200" rtl="0">
              <a:lnSpc>
                <a:spcPct val="93000"/>
              </a:lnSpc>
              <a:spcBef>
                <a:spcPts val="1400"/>
              </a:spcBef>
              <a:buSzPct val="100000"/>
              <a:buFont typeface="Calibri"/>
              <a:buChar char="●"/>
            </a:pPr>
            <a:r>
              <a:rPr lang="en-US" sz="3000">
                <a:latin typeface="Calibri"/>
                <a:ea typeface="Calibri"/>
                <a:cs typeface="Calibri"/>
                <a:sym typeface="Calibri"/>
              </a:rPr>
              <a:t>More structures are moving away from the traditional format. That means:</a:t>
            </a:r>
          </a:p>
          <a:p>
            <a:pPr indent="-419100" lvl="1" marL="914400" rtl="0">
              <a:lnSpc>
                <a:spcPct val="93000"/>
              </a:lnSpc>
              <a:spcBef>
                <a:spcPts val="1400"/>
              </a:spcBef>
              <a:buSzPct val="100000"/>
              <a:buFont typeface="Calibri"/>
              <a:buChar char="○"/>
            </a:pPr>
            <a:r>
              <a:rPr lang="en-US" sz="3000">
                <a:latin typeface="Calibri"/>
                <a:ea typeface="Calibri"/>
                <a:cs typeface="Calibri"/>
                <a:sym typeface="Calibri"/>
              </a:rPr>
              <a:t>More general explanation of argument instead of strict structure</a:t>
            </a:r>
          </a:p>
          <a:p>
            <a:pPr indent="-419100" lvl="1" marL="914400" rtl="0">
              <a:lnSpc>
                <a:spcPct val="93000"/>
              </a:lnSpc>
              <a:spcBef>
                <a:spcPts val="1100"/>
              </a:spcBef>
              <a:buSzPct val="100000"/>
              <a:buFont typeface="Calibri"/>
              <a:buChar char="○"/>
            </a:pPr>
            <a:r>
              <a:rPr lang="en-US" sz="3000">
                <a:latin typeface="Calibri"/>
                <a:ea typeface="Calibri"/>
                <a:cs typeface="Calibri"/>
                <a:sym typeface="Calibri"/>
              </a:rPr>
              <a:t>Reference of cites rather than analysis </a:t>
            </a:r>
          </a:p>
          <a:p>
            <a:pPr indent="-419100" lvl="1" marL="914400" rtl="0">
              <a:lnSpc>
                <a:spcPct val="93000"/>
              </a:lnSpc>
              <a:spcBef>
                <a:spcPts val="1100"/>
              </a:spcBef>
              <a:buSzPct val="100000"/>
              <a:buFont typeface="Calibri"/>
              <a:buChar char="○"/>
            </a:pPr>
            <a:r>
              <a:rPr lang="en-US" sz="3000">
                <a:latin typeface="Calibri"/>
                <a:ea typeface="Calibri"/>
                <a:cs typeface="Calibri"/>
                <a:sym typeface="Calibri"/>
              </a:rPr>
              <a:t>Less focus on impact analysis </a:t>
            </a:r>
          </a:p>
        </p:txBody>
      </p:sp>
      <p:sp>
        <p:nvSpPr>
          <p:cNvPr id="199" name="Shape 199"/>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99"/>
                                        </p:tgtEl>
                                        <p:attrNameLst>
                                          <p:attrName>style.visibility</p:attrName>
                                        </p:attrNameLst>
                                      </p:cBhvr>
                                      <p:to>
                                        <p:strVal val="visible"/>
                                      </p:to>
                                    </p:set>
                                    <p:anim calcmode="lin" valueType="num">
                                      <p:cBhvr additive="base">
                                        <p:cTn dur="1000"/>
                                        <p:tgtEl>
                                          <p:spTgt spid="199"/>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97"/>
                                        </p:tgtEl>
                                        <p:attrNameLst>
                                          <p:attrName>style.visibility</p:attrName>
                                        </p:attrNameLst>
                                      </p:cBhvr>
                                      <p:to>
                                        <p:strVal val="visible"/>
                                      </p:to>
                                    </p:set>
                                    <p:anim calcmode="lin" valueType="num">
                                      <p:cBhvr additive="base">
                                        <p:cTn dur="500"/>
                                        <p:tgtEl>
                                          <p:spTgt spid="197"/>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1000"/>
                                        <p:tgtEl>
                                          <p:spTgt spid="19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98">
                                            <p:txEl>
                                              <p:pRg end="0" st="0"/>
                                            </p:txEl>
                                          </p:spTgt>
                                        </p:tgtEl>
                                        <p:attrNameLst>
                                          <p:attrName>style.visibility</p:attrName>
                                        </p:attrNameLst>
                                      </p:cBhvr>
                                      <p:to>
                                        <p:strVal val="visible"/>
                                      </p:to>
                                    </p:set>
                                    <p:animEffect filter="fade" transition="in">
                                      <p:cBhvr>
                                        <p:cTn dur="1000"/>
                                        <p:tgtEl>
                                          <p:spTgt spid="198">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98">
                                            <p:txEl>
                                              <p:pRg end="1" st="1"/>
                                            </p:txEl>
                                          </p:spTgt>
                                        </p:tgtEl>
                                        <p:attrNameLst>
                                          <p:attrName>style.visibility</p:attrName>
                                        </p:attrNameLst>
                                      </p:cBhvr>
                                      <p:to>
                                        <p:strVal val="visible"/>
                                      </p:to>
                                    </p:set>
                                    <p:animEffect filter="fade" transition="in">
                                      <p:cBhvr>
                                        <p:cTn dur="1000"/>
                                        <p:tgtEl>
                                          <p:spTgt spid="198">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98">
                                            <p:txEl>
                                              <p:pRg end="2" st="2"/>
                                            </p:txEl>
                                          </p:spTgt>
                                        </p:tgtEl>
                                        <p:attrNameLst>
                                          <p:attrName>style.visibility</p:attrName>
                                        </p:attrNameLst>
                                      </p:cBhvr>
                                      <p:to>
                                        <p:strVal val="visible"/>
                                      </p:to>
                                    </p:set>
                                    <p:animEffect filter="fade" transition="in">
                                      <p:cBhvr>
                                        <p:cTn dur="1000"/>
                                        <p:tgtEl>
                                          <p:spTgt spid="198">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98">
                                            <p:txEl>
                                              <p:pRg end="3" st="3"/>
                                            </p:txEl>
                                          </p:spTgt>
                                        </p:tgtEl>
                                        <p:attrNameLst>
                                          <p:attrName>style.visibility</p:attrName>
                                        </p:attrNameLst>
                                      </p:cBhvr>
                                      <p:to>
                                        <p:strVal val="visible"/>
                                      </p:to>
                                    </p:set>
                                    <p:animEffect filter="fade" transition="in">
                                      <p:cBhvr>
                                        <p:cTn dur="1000"/>
                                        <p:tgtEl>
                                          <p:spTgt spid="198">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98">
                                            <p:txEl>
                                              <p:pRg end="4" st="4"/>
                                            </p:txEl>
                                          </p:spTgt>
                                        </p:tgtEl>
                                        <p:attrNameLst>
                                          <p:attrName>style.visibility</p:attrName>
                                        </p:attrNameLst>
                                      </p:cBhvr>
                                      <p:to>
                                        <p:strVal val="visible"/>
                                      </p:to>
                                    </p:set>
                                    <p:animEffect filter="fade" transition="in">
                                      <p:cBhvr>
                                        <p:cTn dur="1000"/>
                                        <p:tgtEl>
                                          <p:spTgt spid="198">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04" name="Shape 204"/>
        <p:cNvGrpSpPr/>
        <p:nvPr/>
      </p:nvGrpSpPr>
      <p:grpSpPr>
        <a:xfrm>
          <a:off x="0" y="0"/>
          <a:ext cx="0" cy="0"/>
          <a:chOff x="0" y="0"/>
          <a:chExt cx="0" cy="0"/>
        </a:xfrm>
      </p:grpSpPr>
      <p:sp>
        <p:nvSpPr>
          <p:cNvPr id="205" name="Shape 205"/>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Refutation</a:t>
            </a:r>
          </a:p>
        </p:txBody>
      </p:sp>
      <p:pic>
        <p:nvPicPr>
          <p:cNvPr id="206" name="Shape 206"/>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07" name="Shape 207"/>
          <p:cNvSpPr txBox="1"/>
          <p:nvPr/>
        </p:nvSpPr>
        <p:spPr>
          <a:xfrm>
            <a:off x="457200" y="1174050"/>
            <a:ext cx="8229600" cy="4952400"/>
          </a:xfrm>
          <a:prstGeom prst="rect">
            <a:avLst/>
          </a:prstGeom>
          <a:noFill/>
          <a:ln>
            <a:noFill/>
          </a:ln>
        </p:spPr>
        <p:txBody>
          <a:bodyPr anchorCtr="0" anchor="t" bIns="45700" lIns="91425" rIns="91425" wrap="square" tIns="45700">
            <a:noAutofit/>
          </a:bodyPr>
          <a:lstStyle/>
          <a:p>
            <a:pPr indent="-381000" lvl="0" marL="457200" rtl="0">
              <a:lnSpc>
                <a:spcPct val="93000"/>
              </a:lnSpc>
              <a:spcBef>
                <a:spcPts val="0"/>
              </a:spcBef>
              <a:buSzPct val="100000"/>
              <a:buFont typeface="Calibri"/>
              <a:buChar char="●"/>
            </a:pPr>
            <a:r>
              <a:rPr lang="en-US" sz="2400">
                <a:latin typeface="Calibri"/>
                <a:ea typeface="Calibri"/>
                <a:cs typeface="Calibri"/>
                <a:sym typeface="Calibri"/>
              </a:rPr>
              <a:t>Critical to moving debate forward (tearing down arguments, creating new ground, etc.)</a:t>
            </a:r>
          </a:p>
          <a:p>
            <a:pPr indent="-381000" lvl="1" marL="914400" rtl="0">
              <a:lnSpc>
                <a:spcPct val="93000"/>
              </a:lnSpc>
              <a:spcBef>
                <a:spcPts val="0"/>
              </a:spcBef>
              <a:buSzPct val="100000"/>
              <a:buFont typeface="Calibri"/>
              <a:buChar char="○"/>
            </a:pPr>
            <a:r>
              <a:rPr b="1" lang="en-US" sz="2400">
                <a:solidFill>
                  <a:schemeClr val="accent2"/>
                </a:solidFill>
                <a:latin typeface="Calibri"/>
                <a:ea typeface="Calibri"/>
                <a:cs typeface="Calibri"/>
                <a:sym typeface="Calibri"/>
              </a:rPr>
              <a:t>Flowing</a:t>
            </a:r>
            <a:r>
              <a:rPr lang="en-US" sz="2400">
                <a:latin typeface="Calibri"/>
                <a:ea typeface="Calibri"/>
                <a:cs typeface="Calibri"/>
                <a:sym typeface="Calibri"/>
              </a:rPr>
              <a:t> the session helps!!</a:t>
            </a:r>
          </a:p>
          <a:p>
            <a:pPr indent="0" lvl="0" marL="457200" rtl="0">
              <a:lnSpc>
                <a:spcPct val="93000"/>
              </a:lnSpc>
              <a:spcBef>
                <a:spcPts val="0"/>
              </a:spcBef>
              <a:buNone/>
            </a:pPr>
            <a:r>
              <a:t/>
            </a:r>
            <a:endParaRPr sz="2400">
              <a:latin typeface="Calibri"/>
              <a:ea typeface="Calibri"/>
              <a:cs typeface="Calibri"/>
              <a:sym typeface="Calibri"/>
            </a:endParaRPr>
          </a:p>
          <a:p>
            <a:pPr indent="-381000" lvl="0" marL="457200" rtl="0">
              <a:lnSpc>
                <a:spcPct val="93000"/>
              </a:lnSpc>
              <a:spcBef>
                <a:spcPts val="0"/>
              </a:spcBef>
              <a:buSzPct val="100000"/>
              <a:buFont typeface="Calibri"/>
              <a:buChar char="●"/>
            </a:pPr>
            <a:r>
              <a:rPr b="1" lang="en-US" sz="2400">
                <a:latin typeface="Calibri"/>
                <a:ea typeface="Calibri"/>
                <a:cs typeface="Calibri"/>
                <a:sym typeface="Calibri"/>
              </a:rPr>
              <a:t>How (most basic form):</a:t>
            </a:r>
          </a:p>
          <a:p>
            <a:pPr indent="-381000" lvl="1" marL="914400" rtl="0">
              <a:lnSpc>
                <a:spcPct val="93000"/>
              </a:lnSpc>
              <a:spcBef>
                <a:spcPts val="0"/>
              </a:spcBef>
              <a:buSzPct val="100000"/>
              <a:buFont typeface="Calibri"/>
              <a:buChar char="○"/>
            </a:pPr>
            <a:r>
              <a:rPr lang="en-US" sz="2400">
                <a:latin typeface="Calibri"/>
                <a:ea typeface="Calibri"/>
                <a:cs typeface="Calibri"/>
                <a:sym typeface="Calibri"/>
              </a:rPr>
              <a:t>Falsify (prove not true)</a:t>
            </a:r>
          </a:p>
          <a:p>
            <a:pPr indent="-381000" lvl="1" marL="914400" rtl="0">
              <a:lnSpc>
                <a:spcPct val="93000"/>
              </a:lnSpc>
              <a:spcBef>
                <a:spcPts val="0"/>
              </a:spcBef>
              <a:buSzPct val="100000"/>
              <a:buFont typeface="Calibri"/>
              <a:buChar char="○"/>
            </a:pPr>
            <a:r>
              <a:rPr lang="en-US" sz="2400">
                <a:latin typeface="Calibri"/>
                <a:ea typeface="Calibri"/>
                <a:cs typeface="Calibri"/>
                <a:sym typeface="Calibri"/>
              </a:rPr>
              <a:t>“Even if” (true...but </a:t>
            </a:r>
            <a:r>
              <a:rPr lang="en-US" sz="2400">
                <a:latin typeface="Calibri"/>
                <a:ea typeface="Calibri"/>
                <a:cs typeface="Calibri"/>
                <a:sym typeface="Calibri"/>
              </a:rPr>
              <a:t>not</a:t>
            </a:r>
            <a:r>
              <a:rPr lang="en-US" sz="2400">
                <a:latin typeface="Calibri"/>
                <a:ea typeface="Calibri"/>
                <a:cs typeface="Calibri"/>
                <a:sym typeface="Calibri"/>
              </a:rPr>
              <a:t> unique </a:t>
            </a:r>
            <a:r>
              <a:rPr lang="en-US" sz="2400">
                <a:latin typeface="Calibri"/>
                <a:ea typeface="Calibri"/>
                <a:cs typeface="Calibri"/>
                <a:sym typeface="Calibri"/>
              </a:rPr>
              <a:t>because</a:t>
            </a:r>
            <a:r>
              <a:rPr lang="en-US" sz="2400">
                <a:latin typeface="Calibri"/>
                <a:ea typeface="Calibri"/>
                <a:cs typeface="Calibri"/>
                <a:sym typeface="Calibri"/>
              </a:rPr>
              <a:t>...)</a:t>
            </a:r>
          </a:p>
          <a:p>
            <a:pPr indent="-381000" lvl="1" marL="914400" rtl="0">
              <a:lnSpc>
                <a:spcPct val="93000"/>
              </a:lnSpc>
              <a:spcBef>
                <a:spcPts val="0"/>
              </a:spcBef>
              <a:buSzPct val="100000"/>
              <a:buFont typeface="Calibri"/>
              <a:buChar char="○"/>
            </a:pPr>
            <a:r>
              <a:rPr lang="en-US" sz="2400">
                <a:latin typeface="Calibri"/>
                <a:ea typeface="Calibri"/>
                <a:cs typeface="Calibri"/>
                <a:sym typeface="Calibri"/>
              </a:rPr>
              <a:t>Minimize  (true...but only kind of)</a:t>
            </a:r>
          </a:p>
          <a:p>
            <a:pPr indent="-381000" lvl="1" marL="914400" rtl="0">
              <a:lnSpc>
                <a:spcPct val="93000"/>
              </a:lnSpc>
              <a:spcBef>
                <a:spcPts val="0"/>
              </a:spcBef>
              <a:buSzPct val="100000"/>
              <a:buFont typeface="Calibri"/>
              <a:buChar char="○"/>
            </a:pPr>
            <a:r>
              <a:rPr lang="en-US" sz="2400">
                <a:latin typeface="Calibri"/>
                <a:ea typeface="Calibri"/>
                <a:cs typeface="Calibri"/>
                <a:sym typeface="Calibri"/>
              </a:rPr>
              <a:t>Outweigh (aff. arg/ neg. arg are more important)</a:t>
            </a:r>
          </a:p>
          <a:p>
            <a:pPr indent="-391160" lvl="0" marL="431800" rtl="0">
              <a:lnSpc>
                <a:spcPct val="93000"/>
              </a:lnSpc>
              <a:spcBef>
                <a:spcPts val="1400"/>
              </a:spcBef>
              <a:buClr>
                <a:srgbClr val="000080"/>
              </a:buClr>
              <a:buSzPct val="100000"/>
              <a:buFont typeface="Calibri"/>
              <a:buChar char="●"/>
            </a:pPr>
            <a:r>
              <a:rPr lang="en-US" sz="2400">
                <a:latin typeface="Calibri"/>
                <a:ea typeface="Calibri"/>
                <a:cs typeface="Calibri"/>
                <a:sym typeface="Calibri"/>
              </a:rPr>
              <a:t>Presentation:</a:t>
            </a:r>
          </a:p>
          <a:p>
            <a:pPr indent="-349250" lvl="1" marL="742950" rtl="0">
              <a:lnSpc>
                <a:spcPct val="93000"/>
              </a:lnSpc>
              <a:spcBef>
                <a:spcPts val="1400"/>
              </a:spcBef>
              <a:buClr>
                <a:srgbClr val="000080"/>
              </a:buClr>
              <a:buSzPct val="100000"/>
              <a:buFont typeface="Calibri"/>
              <a:buChar char="○"/>
            </a:pPr>
            <a:r>
              <a:rPr lang="en-US" sz="2400">
                <a:latin typeface="Calibri"/>
                <a:ea typeface="Calibri"/>
                <a:cs typeface="Calibri"/>
                <a:sym typeface="Calibri"/>
              </a:rPr>
              <a:t>Name, recap, response+ reasoning </a:t>
            </a:r>
          </a:p>
          <a:p>
            <a:pPr indent="-349250" lvl="1" marL="742950" rtl="0">
              <a:lnSpc>
                <a:spcPct val="93000"/>
              </a:lnSpc>
              <a:spcBef>
                <a:spcPts val="1100"/>
              </a:spcBef>
              <a:buClr>
                <a:srgbClr val="000080"/>
              </a:buClr>
              <a:buSzPct val="100000"/>
              <a:buFont typeface="Calibri"/>
              <a:buChar char="○"/>
            </a:pPr>
            <a:r>
              <a:rPr lang="en-US" sz="2400">
                <a:latin typeface="Calibri"/>
                <a:ea typeface="Calibri"/>
                <a:cs typeface="Calibri"/>
                <a:sym typeface="Calibri"/>
              </a:rPr>
              <a:t>Ex: “Ms. Lane argued X, that's false because...”</a:t>
            </a:r>
          </a:p>
          <a:p>
            <a:pPr lvl="0" rtl="0">
              <a:lnSpc>
                <a:spcPct val="93000"/>
              </a:lnSpc>
              <a:spcBef>
                <a:spcPts val="0"/>
              </a:spcBef>
              <a:buNone/>
            </a:pPr>
            <a:r>
              <a:t/>
            </a:r>
            <a:endParaRPr sz="2400">
              <a:latin typeface="Calibri"/>
              <a:ea typeface="Calibri"/>
              <a:cs typeface="Calibri"/>
              <a:sym typeface="Calibri"/>
            </a:endParaRPr>
          </a:p>
        </p:txBody>
      </p:sp>
      <p:sp>
        <p:nvSpPr>
          <p:cNvPr id="208" name="Shape 208"/>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08"/>
                                        </p:tgtEl>
                                        <p:attrNameLst>
                                          <p:attrName>style.visibility</p:attrName>
                                        </p:attrNameLst>
                                      </p:cBhvr>
                                      <p:to>
                                        <p:strVal val="visible"/>
                                      </p:to>
                                    </p:set>
                                    <p:anim calcmode="lin" valueType="num">
                                      <p:cBhvr additive="base">
                                        <p:cTn dur="1000"/>
                                        <p:tgtEl>
                                          <p:spTgt spid="208"/>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1000"/>
                                        <p:tgtEl>
                                          <p:spTgt spid="205"/>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07">
                                            <p:txEl>
                                              <p:pRg end="0" st="0"/>
                                            </p:txEl>
                                          </p:spTgt>
                                        </p:tgtEl>
                                        <p:attrNameLst>
                                          <p:attrName>style.visibility</p:attrName>
                                        </p:attrNameLst>
                                      </p:cBhvr>
                                      <p:to>
                                        <p:strVal val="visible"/>
                                      </p:to>
                                    </p:set>
                                    <p:animEffect filter="fade" transition="in">
                                      <p:cBhvr>
                                        <p:cTn dur="1000"/>
                                        <p:tgtEl>
                                          <p:spTgt spid="207">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07">
                                            <p:txEl>
                                              <p:pRg end="1" st="1"/>
                                            </p:txEl>
                                          </p:spTgt>
                                        </p:tgtEl>
                                        <p:attrNameLst>
                                          <p:attrName>style.visibility</p:attrName>
                                        </p:attrNameLst>
                                      </p:cBhvr>
                                      <p:to>
                                        <p:strVal val="visible"/>
                                      </p:to>
                                    </p:set>
                                    <p:animEffect filter="fade" transition="in">
                                      <p:cBhvr>
                                        <p:cTn dur="1000"/>
                                        <p:tgtEl>
                                          <p:spTgt spid="207">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07">
                                            <p:txEl>
                                              <p:pRg end="2" st="2"/>
                                            </p:txEl>
                                          </p:spTgt>
                                        </p:tgtEl>
                                        <p:attrNameLst>
                                          <p:attrName>style.visibility</p:attrName>
                                        </p:attrNameLst>
                                      </p:cBhvr>
                                      <p:to>
                                        <p:strVal val="visible"/>
                                      </p:to>
                                    </p:set>
                                    <p:animEffect filter="fade" transition="in">
                                      <p:cBhvr>
                                        <p:cTn dur="1000"/>
                                        <p:tgtEl>
                                          <p:spTgt spid="207">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07">
                                            <p:txEl>
                                              <p:pRg end="3" st="3"/>
                                            </p:txEl>
                                          </p:spTgt>
                                        </p:tgtEl>
                                        <p:attrNameLst>
                                          <p:attrName>style.visibility</p:attrName>
                                        </p:attrNameLst>
                                      </p:cBhvr>
                                      <p:to>
                                        <p:strVal val="visible"/>
                                      </p:to>
                                    </p:set>
                                    <p:animEffect filter="fade" transition="in">
                                      <p:cBhvr>
                                        <p:cTn dur="1000"/>
                                        <p:tgtEl>
                                          <p:spTgt spid="207">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07">
                                            <p:txEl>
                                              <p:pRg end="4" st="4"/>
                                            </p:txEl>
                                          </p:spTgt>
                                        </p:tgtEl>
                                        <p:attrNameLst>
                                          <p:attrName>style.visibility</p:attrName>
                                        </p:attrNameLst>
                                      </p:cBhvr>
                                      <p:to>
                                        <p:strVal val="visible"/>
                                      </p:to>
                                    </p:set>
                                    <p:animEffect filter="fade" transition="in">
                                      <p:cBhvr>
                                        <p:cTn dur="1000"/>
                                        <p:tgtEl>
                                          <p:spTgt spid="207">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07">
                                            <p:txEl>
                                              <p:pRg end="5" st="5"/>
                                            </p:txEl>
                                          </p:spTgt>
                                        </p:tgtEl>
                                        <p:attrNameLst>
                                          <p:attrName>style.visibility</p:attrName>
                                        </p:attrNameLst>
                                      </p:cBhvr>
                                      <p:to>
                                        <p:strVal val="visible"/>
                                      </p:to>
                                    </p:set>
                                    <p:animEffect filter="fade" transition="in">
                                      <p:cBhvr>
                                        <p:cTn dur="1000"/>
                                        <p:tgtEl>
                                          <p:spTgt spid="207">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207">
                                            <p:txEl>
                                              <p:pRg end="6" st="6"/>
                                            </p:txEl>
                                          </p:spTgt>
                                        </p:tgtEl>
                                        <p:attrNameLst>
                                          <p:attrName>style.visibility</p:attrName>
                                        </p:attrNameLst>
                                      </p:cBhvr>
                                      <p:to>
                                        <p:strVal val="visible"/>
                                      </p:to>
                                    </p:set>
                                    <p:animEffect filter="fade" transition="in">
                                      <p:cBhvr>
                                        <p:cTn dur="1000"/>
                                        <p:tgtEl>
                                          <p:spTgt spid="207">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07">
                                            <p:txEl>
                                              <p:pRg end="7" st="7"/>
                                            </p:txEl>
                                          </p:spTgt>
                                        </p:tgtEl>
                                        <p:attrNameLst>
                                          <p:attrName>style.visibility</p:attrName>
                                        </p:attrNameLst>
                                      </p:cBhvr>
                                      <p:to>
                                        <p:strVal val="visible"/>
                                      </p:to>
                                    </p:set>
                                    <p:animEffect filter="fade" transition="in">
                                      <p:cBhvr>
                                        <p:cTn dur="1000"/>
                                        <p:tgtEl>
                                          <p:spTgt spid="207">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207">
                                            <p:txEl>
                                              <p:pRg end="8" st="8"/>
                                            </p:txEl>
                                          </p:spTgt>
                                        </p:tgtEl>
                                        <p:attrNameLst>
                                          <p:attrName>style.visibility</p:attrName>
                                        </p:attrNameLst>
                                      </p:cBhvr>
                                      <p:to>
                                        <p:strVal val="visible"/>
                                      </p:to>
                                    </p:set>
                                    <p:animEffect filter="fade" transition="in">
                                      <p:cBhvr>
                                        <p:cTn dur="1000"/>
                                        <p:tgtEl>
                                          <p:spTgt spid="207">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207">
                                            <p:txEl>
                                              <p:pRg end="9" st="9"/>
                                            </p:txEl>
                                          </p:spTgt>
                                        </p:tgtEl>
                                        <p:attrNameLst>
                                          <p:attrName>style.visibility</p:attrName>
                                        </p:attrNameLst>
                                      </p:cBhvr>
                                      <p:to>
                                        <p:strVal val="visible"/>
                                      </p:to>
                                    </p:set>
                                    <p:animEffect filter="fade" transition="in">
                                      <p:cBhvr>
                                        <p:cTn dur="1000"/>
                                        <p:tgtEl>
                                          <p:spTgt spid="207">
                                            <p:txEl>
                                              <p:pRg end="9" st="9"/>
                                            </p:txEl>
                                          </p:spTgt>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207">
                                            <p:txEl>
                                              <p:pRg end="10" st="10"/>
                                            </p:txEl>
                                          </p:spTgt>
                                        </p:tgtEl>
                                        <p:attrNameLst>
                                          <p:attrName>style.visibility</p:attrName>
                                        </p:attrNameLst>
                                      </p:cBhvr>
                                      <p:to>
                                        <p:strVal val="visible"/>
                                      </p:to>
                                    </p:set>
                                    <p:animEffect filter="fade" transition="in">
                                      <p:cBhvr>
                                        <p:cTn dur="1000"/>
                                        <p:tgtEl>
                                          <p:spTgt spid="207">
                                            <p:txEl>
                                              <p:pRg end="10" st="10"/>
                                            </p:txEl>
                                          </p:spTgt>
                                        </p:tgtEl>
                                      </p:cBhvr>
                                    </p:animEffect>
                                  </p:childTnLst>
                                </p:cTn>
                              </p:par>
                            </p:childTnLst>
                          </p:cTn>
                        </p:par>
                        <p:par>
                          <p:cTn fill="hold">
                            <p:stCondLst>
                              <p:cond delay="13500"/>
                            </p:stCondLst>
                            <p:childTnLst>
                              <p:par>
                                <p:cTn fill="hold" nodeType="afterEffect" presetClass="entr" presetID="10" presetSubtype="0">
                                  <p:stCondLst>
                                    <p:cond delay="0"/>
                                  </p:stCondLst>
                                  <p:childTnLst>
                                    <p:set>
                                      <p:cBhvr>
                                        <p:cTn dur="1" fill="hold">
                                          <p:stCondLst>
                                            <p:cond delay="0"/>
                                          </p:stCondLst>
                                        </p:cTn>
                                        <p:tgtEl>
                                          <p:spTgt spid="207">
                                            <p:txEl>
                                              <p:pRg end="11" st="11"/>
                                            </p:txEl>
                                          </p:spTgt>
                                        </p:tgtEl>
                                        <p:attrNameLst>
                                          <p:attrName>style.visibility</p:attrName>
                                        </p:attrNameLst>
                                      </p:cBhvr>
                                      <p:to>
                                        <p:strVal val="visible"/>
                                      </p:to>
                                    </p:set>
                                    <p:animEffect filter="fade" transition="in">
                                      <p:cBhvr>
                                        <p:cTn dur="1000"/>
                                        <p:tgtEl>
                                          <p:spTgt spid="207">
                                            <p:txEl>
                                              <p:pRg end="11" st="1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13" name="Shape 213"/>
        <p:cNvGrpSpPr/>
        <p:nvPr/>
      </p:nvGrpSpPr>
      <p:grpSpPr>
        <a:xfrm>
          <a:off x="0" y="0"/>
          <a:ext cx="0" cy="0"/>
          <a:chOff x="0" y="0"/>
          <a:chExt cx="0" cy="0"/>
        </a:xfrm>
      </p:grpSpPr>
      <p:sp>
        <p:nvSpPr>
          <p:cNvPr id="214" name="Shape 214"/>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Common Questions/Concerns</a:t>
            </a:r>
          </a:p>
        </p:txBody>
      </p:sp>
      <p:pic>
        <p:nvPicPr>
          <p:cNvPr id="215" name="Shape 215"/>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16" name="Shape 216"/>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indent="-368300" lvl="0" marL="457200" marR="0" rtl="0" algn="l">
              <a:lnSpc>
                <a:spcPct val="100000"/>
              </a:lnSpc>
              <a:spcBef>
                <a:spcPts val="0"/>
              </a:spcBef>
              <a:spcAft>
                <a:spcPts val="0"/>
              </a:spcAft>
              <a:buClr>
                <a:schemeClr val="accent2"/>
              </a:buClr>
              <a:buSzPct val="100000"/>
              <a:buFont typeface="Calibri"/>
              <a:buChar char="●"/>
            </a:pPr>
            <a:r>
              <a:rPr b="1" lang="en-US" sz="2200">
                <a:solidFill>
                  <a:schemeClr val="accent2"/>
                </a:solidFill>
                <a:latin typeface="Calibri"/>
                <a:ea typeface="Calibri"/>
                <a:cs typeface="Calibri"/>
                <a:sym typeface="Calibri"/>
              </a:rPr>
              <a:t>Do I have to adhere to this exact structure?</a:t>
            </a:r>
          </a:p>
          <a:p>
            <a:pPr indent="-368300" lvl="1" marL="9144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No! This is just an argument structure that’s rather effective. Do what you’re comfortable with.</a:t>
            </a:r>
          </a:p>
          <a:p>
            <a:pPr indent="0" lvl="0" marL="457200" marR="0" rtl="0" algn="l">
              <a:lnSpc>
                <a:spcPct val="100000"/>
              </a:lnSpc>
              <a:spcBef>
                <a:spcPts val="0"/>
              </a:spcBef>
              <a:spcAft>
                <a:spcPts val="0"/>
              </a:spcAft>
              <a:buNone/>
            </a:pPr>
            <a:r>
              <a:t/>
            </a:r>
            <a:endParaRPr sz="2200">
              <a:latin typeface="Calibri"/>
              <a:ea typeface="Calibri"/>
              <a:cs typeface="Calibri"/>
              <a:sym typeface="Calibri"/>
            </a:endParaRPr>
          </a:p>
          <a:p>
            <a:pPr indent="-368300" lvl="0" marL="457200" marR="0" rtl="0" algn="l">
              <a:lnSpc>
                <a:spcPct val="100000"/>
              </a:lnSpc>
              <a:spcBef>
                <a:spcPts val="0"/>
              </a:spcBef>
              <a:spcAft>
                <a:spcPts val="0"/>
              </a:spcAft>
              <a:buClr>
                <a:schemeClr val="accent2"/>
              </a:buClr>
              <a:buSzPct val="100000"/>
              <a:buFont typeface="Calibri"/>
              <a:buChar char="●"/>
            </a:pPr>
            <a:r>
              <a:rPr b="1" lang="en-US" sz="2200">
                <a:solidFill>
                  <a:schemeClr val="accent2"/>
                </a:solidFill>
                <a:latin typeface="Calibri"/>
                <a:ea typeface="Calibri"/>
                <a:cs typeface="Calibri"/>
                <a:sym typeface="Calibri"/>
              </a:rPr>
              <a:t>Where do I put refutation in my speeches?</a:t>
            </a:r>
          </a:p>
          <a:p>
            <a:pPr indent="-368300" lvl="1" marL="9144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Doesn’t matter as long as it’s there. There are strategic places to put your refutation (direct clash for example), but as long as your segues are clear the place isn’t critical.</a:t>
            </a:r>
          </a:p>
          <a:p>
            <a:pPr indent="0" lvl="0" marL="457200" marR="0" rtl="0" algn="l">
              <a:lnSpc>
                <a:spcPct val="100000"/>
              </a:lnSpc>
              <a:spcBef>
                <a:spcPts val="0"/>
              </a:spcBef>
              <a:spcAft>
                <a:spcPts val="0"/>
              </a:spcAft>
              <a:buNone/>
            </a:pPr>
            <a:r>
              <a:t/>
            </a:r>
            <a:endParaRPr sz="2200">
              <a:latin typeface="Calibri"/>
              <a:ea typeface="Calibri"/>
              <a:cs typeface="Calibri"/>
              <a:sym typeface="Calibri"/>
            </a:endParaRPr>
          </a:p>
          <a:p>
            <a:pPr indent="-368300" lvl="0" marL="457200" marR="0" rtl="0" algn="l">
              <a:lnSpc>
                <a:spcPct val="100000"/>
              </a:lnSpc>
              <a:spcBef>
                <a:spcPts val="0"/>
              </a:spcBef>
              <a:spcAft>
                <a:spcPts val="0"/>
              </a:spcAft>
              <a:buClr>
                <a:schemeClr val="accent2"/>
              </a:buClr>
              <a:buSzPct val="100000"/>
              <a:buFont typeface="Calibri"/>
              <a:buChar char="●"/>
            </a:pPr>
            <a:r>
              <a:rPr b="1" lang="en-US" sz="2200">
                <a:solidFill>
                  <a:schemeClr val="accent2"/>
                </a:solidFill>
                <a:latin typeface="Calibri"/>
                <a:ea typeface="Calibri"/>
                <a:cs typeface="Calibri"/>
                <a:sym typeface="Calibri"/>
              </a:rPr>
              <a:t>Are there refutation speeches?</a:t>
            </a:r>
          </a:p>
          <a:p>
            <a:pPr indent="-368300" lvl="1" marL="9144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Yes. Congress, like the other debate events, has a structure of flow:</a:t>
            </a:r>
          </a:p>
          <a:p>
            <a:pPr indent="-368300" lvl="2" marL="1371600" marR="0" rtl="0" algn="l">
              <a:lnSpc>
                <a:spcPct val="100000"/>
              </a:lnSpc>
              <a:spcBef>
                <a:spcPts val="0"/>
              </a:spcBef>
              <a:spcAft>
                <a:spcPts val="0"/>
              </a:spcAft>
              <a:buSzPct val="100000"/>
              <a:buFont typeface="Calibri"/>
              <a:buChar char="■"/>
            </a:pPr>
            <a:r>
              <a:rPr lang="en-US" sz="2200">
                <a:latin typeface="Calibri"/>
                <a:ea typeface="Calibri"/>
                <a:cs typeface="Calibri"/>
                <a:sym typeface="Calibri"/>
              </a:rPr>
              <a:t>Constructive, Refutation, Crystallization </a:t>
            </a:r>
          </a:p>
          <a:p>
            <a:pPr lvl="0" marR="0" rtl="0" algn="l">
              <a:lnSpc>
                <a:spcPct val="100000"/>
              </a:lnSpc>
              <a:spcBef>
                <a:spcPts val="0"/>
              </a:spcBef>
              <a:spcAft>
                <a:spcPts val="0"/>
              </a:spcAft>
              <a:buNone/>
            </a:pPr>
            <a:r>
              <a:t/>
            </a:r>
            <a:endParaRPr b="1" sz="2200">
              <a:solidFill>
                <a:schemeClr val="accent2"/>
              </a:solidFill>
              <a:latin typeface="Calibri"/>
              <a:ea typeface="Calibri"/>
              <a:cs typeface="Calibri"/>
              <a:sym typeface="Calibri"/>
            </a:endParaRPr>
          </a:p>
          <a:p>
            <a:pPr lvl="0" marR="0" rtl="0" algn="l">
              <a:lnSpc>
                <a:spcPct val="100000"/>
              </a:lnSpc>
              <a:spcBef>
                <a:spcPts val="1200"/>
              </a:spcBef>
              <a:spcAft>
                <a:spcPts val="0"/>
              </a:spcAft>
              <a:buNone/>
            </a:pPr>
            <a:r>
              <a:t/>
            </a:r>
            <a:endParaRPr b="0" i="0" sz="2200" u="none" cap="none" strike="noStrike">
              <a:solidFill>
                <a:srgbClr val="222222"/>
              </a:solidFill>
              <a:latin typeface="Calibri"/>
              <a:ea typeface="Calibri"/>
              <a:cs typeface="Calibri"/>
              <a:sym typeface="Calibri"/>
            </a:endParaRPr>
          </a:p>
          <a:p>
            <a:pPr lvl="0" marR="0" rtl="0" algn="l">
              <a:lnSpc>
                <a:spcPct val="100000"/>
              </a:lnSpc>
              <a:spcBef>
                <a:spcPts val="1200"/>
              </a:spcBef>
              <a:spcAft>
                <a:spcPts val="0"/>
              </a:spcAft>
              <a:buNone/>
            </a:pPr>
            <a:r>
              <a:t/>
            </a:r>
            <a:endParaRPr b="0" i="0" sz="1400" u="none" cap="none" strike="noStrike">
              <a:solidFill>
                <a:srgbClr val="000000"/>
              </a:solidFill>
              <a:latin typeface="Arial"/>
              <a:ea typeface="Arial"/>
              <a:cs typeface="Arial"/>
              <a:sym typeface="Arial"/>
            </a:endParaRPr>
          </a:p>
          <a:p>
            <a:pPr lvl="0" marR="0" rtl="0" algn="l">
              <a:lnSpc>
                <a:spcPct val="100000"/>
              </a:lnSpc>
              <a:spcBef>
                <a:spcPts val="120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7" name="Shape 217"/>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17"/>
                                        </p:tgtEl>
                                        <p:attrNameLst>
                                          <p:attrName>style.visibility</p:attrName>
                                        </p:attrNameLst>
                                      </p:cBhvr>
                                      <p:to>
                                        <p:strVal val="visible"/>
                                      </p:to>
                                    </p:set>
                                    <p:anim calcmode="lin" valueType="num">
                                      <p:cBhvr additive="base">
                                        <p:cTn dur="1000"/>
                                        <p:tgtEl>
                                          <p:spTgt spid="217"/>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15"/>
                                        </p:tgtEl>
                                        <p:attrNameLst>
                                          <p:attrName>style.visibility</p:attrName>
                                        </p:attrNameLst>
                                      </p:cBhvr>
                                      <p:to>
                                        <p:strVal val="visible"/>
                                      </p:to>
                                    </p:set>
                                    <p:anim calcmode="lin" valueType="num">
                                      <p:cBhvr additive="base">
                                        <p:cTn dur="500"/>
                                        <p:tgtEl>
                                          <p:spTgt spid="215"/>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14"/>
                                        </p:tgtEl>
                                        <p:attrNameLst>
                                          <p:attrName>style.visibility</p:attrName>
                                        </p:attrNameLst>
                                      </p:cBhvr>
                                      <p:to>
                                        <p:strVal val="visible"/>
                                      </p:to>
                                    </p:set>
                                    <p:anim calcmode="lin" valueType="num">
                                      <p:cBhvr additive="base">
                                        <p:cTn dur="1000"/>
                                        <p:tgtEl>
                                          <p:spTgt spid="214"/>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16">
                                            <p:txEl>
                                              <p:pRg end="0" st="0"/>
                                            </p:txEl>
                                          </p:spTgt>
                                        </p:tgtEl>
                                        <p:attrNameLst>
                                          <p:attrName>style.visibility</p:attrName>
                                        </p:attrNameLst>
                                      </p:cBhvr>
                                      <p:to>
                                        <p:strVal val="visible"/>
                                      </p:to>
                                    </p:set>
                                    <p:animEffect filter="fade" transition="in">
                                      <p:cBhvr>
                                        <p:cTn dur="1000"/>
                                        <p:tgtEl>
                                          <p:spTgt spid="216">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16">
                                            <p:txEl>
                                              <p:pRg end="1" st="1"/>
                                            </p:txEl>
                                          </p:spTgt>
                                        </p:tgtEl>
                                        <p:attrNameLst>
                                          <p:attrName>style.visibility</p:attrName>
                                        </p:attrNameLst>
                                      </p:cBhvr>
                                      <p:to>
                                        <p:strVal val="visible"/>
                                      </p:to>
                                    </p:set>
                                    <p:animEffect filter="fade" transition="in">
                                      <p:cBhvr>
                                        <p:cTn dur="1000"/>
                                        <p:tgtEl>
                                          <p:spTgt spid="216">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16">
                                            <p:txEl>
                                              <p:pRg end="2" st="2"/>
                                            </p:txEl>
                                          </p:spTgt>
                                        </p:tgtEl>
                                        <p:attrNameLst>
                                          <p:attrName>style.visibility</p:attrName>
                                        </p:attrNameLst>
                                      </p:cBhvr>
                                      <p:to>
                                        <p:strVal val="visible"/>
                                      </p:to>
                                    </p:set>
                                    <p:animEffect filter="fade" transition="in">
                                      <p:cBhvr>
                                        <p:cTn dur="1000"/>
                                        <p:tgtEl>
                                          <p:spTgt spid="216">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16">
                                            <p:txEl>
                                              <p:pRg end="3" st="3"/>
                                            </p:txEl>
                                          </p:spTgt>
                                        </p:tgtEl>
                                        <p:attrNameLst>
                                          <p:attrName>style.visibility</p:attrName>
                                        </p:attrNameLst>
                                      </p:cBhvr>
                                      <p:to>
                                        <p:strVal val="visible"/>
                                      </p:to>
                                    </p:set>
                                    <p:animEffect filter="fade" transition="in">
                                      <p:cBhvr>
                                        <p:cTn dur="1000"/>
                                        <p:tgtEl>
                                          <p:spTgt spid="216">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16">
                                            <p:txEl>
                                              <p:pRg end="4" st="4"/>
                                            </p:txEl>
                                          </p:spTgt>
                                        </p:tgtEl>
                                        <p:attrNameLst>
                                          <p:attrName>style.visibility</p:attrName>
                                        </p:attrNameLst>
                                      </p:cBhvr>
                                      <p:to>
                                        <p:strVal val="visible"/>
                                      </p:to>
                                    </p:set>
                                    <p:animEffect filter="fade" transition="in">
                                      <p:cBhvr>
                                        <p:cTn dur="1000"/>
                                        <p:tgtEl>
                                          <p:spTgt spid="216">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16">
                                            <p:txEl>
                                              <p:pRg end="5" st="5"/>
                                            </p:txEl>
                                          </p:spTgt>
                                        </p:tgtEl>
                                        <p:attrNameLst>
                                          <p:attrName>style.visibility</p:attrName>
                                        </p:attrNameLst>
                                      </p:cBhvr>
                                      <p:to>
                                        <p:strVal val="visible"/>
                                      </p:to>
                                    </p:set>
                                    <p:animEffect filter="fade" transition="in">
                                      <p:cBhvr>
                                        <p:cTn dur="1000"/>
                                        <p:tgtEl>
                                          <p:spTgt spid="216">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216">
                                            <p:txEl>
                                              <p:pRg end="6" st="6"/>
                                            </p:txEl>
                                          </p:spTgt>
                                        </p:tgtEl>
                                        <p:attrNameLst>
                                          <p:attrName>style.visibility</p:attrName>
                                        </p:attrNameLst>
                                      </p:cBhvr>
                                      <p:to>
                                        <p:strVal val="visible"/>
                                      </p:to>
                                    </p:set>
                                    <p:animEffect filter="fade" transition="in">
                                      <p:cBhvr>
                                        <p:cTn dur="1000"/>
                                        <p:tgtEl>
                                          <p:spTgt spid="216">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16">
                                            <p:txEl>
                                              <p:pRg end="7" st="7"/>
                                            </p:txEl>
                                          </p:spTgt>
                                        </p:tgtEl>
                                        <p:attrNameLst>
                                          <p:attrName>style.visibility</p:attrName>
                                        </p:attrNameLst>
                                      </p:cBhvr>
                                      <p:to>
                                        <p:strVal val="visible"/>
                                      </p:to>
                                    </p:set>
                                    <p:animEffect filter="fade" transition="in">
                                      <p:cBhvr>
                                        <p:cTn dur="1000"/>
                                        <p:tgtEl>
                                          <p:spTgt spid="216">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216">
                                            <p:txEl>
                                              <p:pRg end="8" st="8"/>
                                            </p:txEl>
                                          </p:spTgt>
                                        </p:tgtEl>
                                        <p:attrNameLst>
                                          <p:attrName>style.visibility</p:attrName>
                                        </p:attrNameLst>
                                      </p:cBhvr>
                                      <p:to>
                                        <p:strVal val="visible"/>
                                      </p:to>
                                    </p:set>
                                    <p:animEffect filter="fade" transition="in">
                                      <p:cBhvr>
                                        <p:cTn dur="1000"/>
                                        <p:tgtEl>
                                          <p:spTgt spid="216">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216">
                                            <p:txEl>
                                              <p:pRg end="9" st="9"/>
                                            </p:txEl>
                                          </p:spTgt>
                                        </p:tgtEl>
                                        <p:attrNameLst>
                                          <p:attrName>style.visibility</p:attrName>
                                        </p:attrNameLst>
                                      </p:cBhvr>
                                      <p:to>
                                        <p:strVal val="visible"/>
                                      </p:to>
                                    </p:set>
                                    <p:animEffect filter="fade" transition="in">
                                      <p:cBhvr>
                                        <p:cTn dur="1000"/>
                                        <p:tgtEl>
                                          <p:spTgt spid="216">
                                            <p:txEl>
                                              <p:pRg end="9" st="9"/>
                                            </p:txEl>
                                          </p:spTgt>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216">
                                            <p:txEl>
                                              <p:pRg end="10" st="10"/>
                                            </p:txEl>
                                          </p:spTgt>
                                        </p:tgtEl>
                                        <p:attrNameLst>
                                          <p:attrName>style.visibility</p:attrName>
                                        </p:attrNameLst>
                                      </p:cBhvr>
                                      <p:to>
                                        <p:strVal val="visible"/>
                                      </p:to>
                                    </p:set>
                                    <p:animEffect filter="fade" transition="in">
                                      <p:cBhvr>
                                        <p:cTn dur="1000"/>
                                        <p:tgtEl>
                                          <p:spTgt spid="216">
                                            <p:txEl>
                                              <p:pRg end="10" st="10"/>
                                            </p:txEl>
                                          </p:spTgt>
                                        </p:tgtEl>
                                      </p:cBhvr>
                                    </p:animEffect>
                                  </p:childTnLst>
                                </p:cTn>
                              </p:par>
                            </p:childTnLst>
                          </p:cTn>
                        </p:par>
                        <p:par>
                          <p:cTn fill="hold">
                            <p:stCondLst>
                              <p:cond delay="13500"/>
                            </p:stCondLst>
                            <p:childTnLst>
                              <p:par>
                                <p:cTn fill="hold" nodeType="afterEffect" presetClass="entr" presetID="10" presetSubtype="0">
                                  <p:stCondLst>
                                    <p:cond delay="0"/>
                                  </p:stCondLst>
                                  <p:childTnLst>
                                    <p:set>
                                      <p:cBhvr>
                                        <p:cTn dur="1" fill="hold">
                                          <p:stCondLst>
                                            <p:cond delay="0"/>
                                          </p:stCondLst>
                                        </p:cTn>
                                        <p:tgtEl>
                                          <p:spTgt spid="216">
                                            <p:txEl>
                                              <p:pRg end="11" st="11"/>
                                            </p:txEl>
                                          </p:spTgt>
                                        </p:tgtEl>
                                        <p:attrNameLst>
                                          <p:attrName>style.visibility</p:attrName>
                                        </p:attrNameLst>
                                      </p:cBhvr>
                                      <p:to>
                                        <p:strVal val="visible"/>
                                      </p:to>
                                    </p:set>
                                    <p:animEffect filter="fade" transition="in">
                                      <p:cBhvr>
                                        <p:cTn dur="1000"/>
                                        <p:tgtEl>
                                          <p:spTgt spid="216">
                                            <p:txEl>
                                              <p:pRg end="11" st="11"/>
                                            </p:txEl>
                                          </p:spTgt>
                                        </p:tgtEl>
                                      </p:cBhvr>
                                    </p:animEffect>
                                  </p:childTnLst>
                                </p:cTn>
                              </p:par>
                            </p:childTnLst>
                          </p:cTn>
                        </p:par>
                        <p:par>
                          <p:cTn fill="hold">
                            <p:stCondLst>
                              <p:cond delay="14500"/>
                            </p:stCondLst>
                            <p:childTnLst>
                              <p:par>
                                <p:cTn fill="hold" nodeType="afterEffect" presetClass="entr" presetID="10" presetSubtype="0">
                                  <p:stCondLst>
                                    <p:cond delay="0"/>
                                  </p:stCondLst>
                                  <p:childTnLst>
                                    <p:set>
                                      <p:cBhvr>
                                        <p:cTn dur="1" fill="hold">
                                          <p:stCondLst>
                                            <p:cond delay="0"/>
                                          </p:stCondLst>
                                        </p:cTn>
                                        <p:tgtEl>
                                          <p:spTgt spid="216">
                                            <p:txEl>
                                              <p:pRg end="12" st="12"/>
                                            </p:txEl>
                                          </p:spTgt>
                                        </p:tgtEl>
                                        <p:attrNameLst>
                                          <p:attrName>style.visibility</p:attrName>
                                        </p:attrNameLst>
                                      </p:cBhvr>
                                      <p:to>
                                        <p:strVal val="visible"/>
                                      </p:to>
                                    </p:set>
                                    <p:animEffect filter="fade" transition="in">
                                      <p:cBhvr>
                                        <p:cTn dur="1000"/>
                                        <p:tgtEl>
                                          <p:spTgt spid="216">
                                            <p:txEl>
                                              <p:pRg end="12" st="1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22" name="Shape 222"/>
        <p:cNvGrpSpPr/>
        <p:nvPr/>
      </p:nvGrpSpPr>
      <p:grpSpPr>
        <a:xfrm>
          <a:off x="0" y="0"/>
          <a:ext cx="0" cy="0"/>
          <a:chOff x="0" y="0"/>
          <a:chExt cx="0" cy="0"/>
        </a:xfrm>
      </p:grpSpPr>
      <p:sp>
        <p:nvSpPr>
          <p:cNvPr id="223" name="Shape 223"/>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Font typeface="Trebuchet MS"/>
              <a:buNone/>
            </a:pPr>
            <a:r>
              <a:t/>
            </a:r>
            <a:endParaRPr b="0" i="0" sz="3600" u="none" cap="none" strike="noStrike">
              <a:solidFill>
                <a:srgbClr val="786F68"/>
              </a:solidFill>
              <a:latin typeface="Trebuchet MS"/>
              <a:ea typeface="Trebuchet MS"/>
              <a:cs typeface="Trebuchet MS"/>
              <a:sym typeface="Trebuchet MS"/>
            </a:endParaRPr>
          </a:p>
        </p:txBody>
      </p:sp>
      <p:pic>
        <p:nvPicPr>
          <p:cNvPr id="224" name="Shape 224"/>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25" name="Shape 225"/>
          <p:cNvSpPr txBox="1"/>
          <p:nvPr/>
        </p:nvSpPr>
        <p:spPr>
          <a:xfrm>
            <a:off x="457200" y="1928500"/>
            <a:ext cx="8229600" cy="24894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accent2"/>
              </a:buClr>
              <a:buSzPct val="25000"/>
              <a:buFont typeface="Calibri"/>
              <a:buNone/>
            </a:pPr>
            <a:r>
              <a:rPr b="1" lang="en-US" sz="6000">
                <a:solidFill>
                  <a:schemeClr val="accent2"/>
                </a:solidFill>
                <a:latin typeface="Calibri"/>
                <a:ea typeface="Calibri"/>
                <a:cs typeface="Calibri"/>
                <a:sym typeface="Calibri"/>
              </a:rPr>
              <a:t>Presentation</a:t>
            </a:r>
          </a:p>
          <a:p>
            <a:pPr indent="0" lvl="0" marL="0" marR="0" rtl="0" algn="ctr">
              <a:lnSpc>
                <a:spcPct val="100000"/>
              </a:lnSpc>
              <a:spcBef>
                <a:spcPts val="0"/>
              </a:spcBef>
              <a:spcAft>
                <a:spcPts val="0"/>
              </a:spcAft>
              <a:buClr>
                <a:schemeClr val="accent2"/>
              </a:buClr>
              <a:buFont typeface="Calibri"/>
              <a:buNone/>
            </a:pPr>
            <a:r>
              <a:t/>
            </a:r>
            <a:endParaRPr b="1" sz="3000">
              <a:solidFill>
                <a:schemeClr val="accent2"/>
              </a:solidFill>
              <a:latin typeface="Calibri"/>
              <a:ea typeface="Calibri"/>
              <a:cs typeface="Calibri"/>
              <a:sym typeface="Calibri"/>
            </a:endParaRPr>
          </a:p>
          <a:p>
            <a:pPr indent="0" lvl="0" marL="0" marR="0" rtl="0" algn="ctr">
              <a:lnSpc>
                <a:spcPct val="100000"/>
              </a:lnSpc>
              <a:spcBef>
                <a:spcPts val="0"/>
              </a:spcBef>
              <a:spcAft>
                <a:spcPts val="0"/>
              </a:spcAft>
              <a:buClr>
                <a:schemeClr val="accent2"/>
              </a:buClr>
              <a:buSzPct val="25000"/>
              <a:buFont typeface="Calibri"/>
              <a:buNone/>
            </a:pPr>
            <a:r>
              <a:rPr b="1" lang="en-US" sz="3000">
                <a:solidFill>
                  <a:schemeClr val="accent2"/>
                </a:solidFill>
                <a:latin typeface="Calibri"/>
                <a:ea typeface="Calibri"/>
                <a:cs typeface="Calibri"/>
                <a:sym typeface="Calibri"/>
              </a:rPr>
              <a:t>The Big 3: Volume, Clarity, Eye Contact</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26" name="Shape 226"/>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26"/>
                                        </p:tgtEl>
                                        <p:attrNameLst>
                                          <p:attrName>style.visibility</p:attrName>
                                        </p:attrNameLst>
                                      </p:cBhvr>
                                      <p:to>
                                        <p:strVal val="visible"/>
                                      </p:to>
                                    </p:set>
                                    <p:anim calcmode="lin" valueType="num">
                                      <p:cBhvr additive="base">
                                        <p:cTn dur="1000"/>
                                        <p:tgtEl>
                                          <p:spTgt spid="226"/>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24"/>
                                        </p:tgtEl>
                                        <p:attrNameLst>
                                          <p:attrName>style.visibility</p:attrName>
                                        </p:attrNameLst>
                                      </p:cBhvr>
                                      <p:to>
                                        <p:strVal val="visible"/>
                                      </p:to>
                                    </p:set>
                                    <p:anim calcmode="lin" valueType="num">
                                      <p:cBhvr additive="base">
                                        <p:cTn dur="500"/>
                                        <p:tgtEl>
                                          <p:spTgt spid="224"/>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23"/>
                                        </p:tgtEl>
                                        <p:attrNameLst>
                                          <p:attrName>style.visibility</p:attrName>
                                        </p:attrNameLst>
                                      </p:cBhvr>
                                      <p:to>
                                        <p:strVal val="visible"/>
                                      </p:to>
                                    </p:set>
                                    <p:anim calcmode="lin" valueType="num">
                                      <p:cBhvr additive="base">
                                        <p:cTn dur="1000"/>
                                        <p:tgtEl>
                                          <p:spTgt spid="223"/>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animEffect filter="fade" transition="in">
                                      <p:cBhvr>
                                        <p:cTn dur="1000"/>
                                        <p:tgtEl>
                                          <p:spTgt spid="225">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animEffect filter="fade" transition="in">
                                      <p:cBhvr>
                                        <p:cTn dur="1000"/>
                                        <p:tgtEl>
                                          <p:spTgt spid="225">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animEffect filter="fade" transition="in">
                                      <p:cBhvr>
                                        <p:cTn dur="1000"/>
                                        <p:tgtEl>
                                          <p:spTgt spid="225">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animEffect filter="fade" transition="in">
                                      <p:cBhvr>
                                        <p:cTn dur="1000"/>
                                        <p:tgtEl>
                                          <p:spTgt spid="225">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animEffect filter="fade" transition="in">
                                      <p:cBhvr>
                                        <p:cTn dur="1000"/>
                                        <p:tgtEl>
                                          <p:spTgt spid="225">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animEffect filter="fade" transition="in">
                                      <p:cBhvr>
                                        <p:cTn dur="1000"/>
                                        <p:tgtEl>
                                          <p:spTgt spid="22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9" name="Shape 59"/>
        <p:cNvGrpSpPr/>
        <p:nvPr/>
      </p:nvGrpSpPr>
      <p:grpSpPr>
        <a:xfrm>
          <a:off x="0" y="0"/>
          <a:ext cx="0" cy="0"/>
          <a:chOff x="0" y="0"/>
          <a:chExt cx="0" cy="0"/>
        </a:xfrm>
      </p:grpSpPr>
      <p:sp>
        <p:nvSpPr>
          <p:cNvPr id="60" name="Shape 60"/>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chemeClr val="dk2"/>
                </a:solidFill>
                <a:latin typeface="Trebuchet MS"/>
                <a:ea typeface="Trebuchet MS"/>
                <a:cs typeface="Trebuchet MS"/>
                <a:sym typeface="Trebuchet MS"/>
              </a:rPr>
              <a:t>Agenda</a:t>
            </a:r>
            <a:r>
              <a:rPr b="0" i="0" lang="en-US" sz="3600" u="none" cap="none" strike="noStrike">
                <a:solidFill>
                  <a:schemeClr val="dk2"/>
                </a:solidFill>
                <a:latin typeface="Trebuchet MS"/>
                <a:ea typeface="Trebuchet MS"/>
                <a:cs typeface="Trebuchet MS"/>
                <a:sym typeface="Trebuchet MS"/>
              </a:rPr>
              <a:t> </a:t>
            </a:r>
          </a:p>
        </p:txBody>
      </p:sp>
      <p:pic>
        <p:nvPicPr>
          <p:cNvPr id="61" name="Shape 61"/>
          <p:cNvPicPr preferRelativeResize="0"/>
          <p:nvPr/>
        </p:nvPicPr>
        <p:blipFill rotWithShape="1">
          <a:blip r:embed="rId3">
            <a:alphaModFix/>
          </a:blip>
          <a:srcRect b="0" l="0" r="0" t="0"/>
          <a:stretch/>
        </p:blipFill>
        <p:spPr>
          <a:xfrm>
            <a:off x="207962" y="6113462"/>
            <a:ext cx="1408111" cy="541337"/>
          </a:xfrm>
          <a:prstGeom prst="rect">
            <a:avLst/>
          </a:prstGeom>
          <a:noFill/>
          <a:ln>
            <a:noFill/>
          </a:ln>
        </p:spPr>
      </p:pic>
      <p:sp>
        <p:nvSpPr>
          <p:cNvPr id="62" name="Shape 62"/>
          <p:cNvSpPr txBox="1"/>
          <p:nvPr/>
        </p:nvSpPr>
        <p:spPr>
          <a:xfrm>
            <a:off x="457200" y="1229924"/>
            <a:ext cx="8229600" cy="48963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accent2"/>
              </a:buClr>
              <a:buSzPct val="25000"/>
              <a:buFont typeface="Calibri"/>
              <a:buNone/>
            </a:pPr>
            <a:r>
              <a:rPr b="1" lang="en-US" sz="2200">
                <a:solidFill>
                  <a:schemeClr val="accent2"/>
                </a:solidFill>
                <a:latin typeface="Calibri"/>
                <a:ea typeface="Calibri"/>
                <a:cs typeface="Calibri"/>
                <a:sym typeface="Calibri"/>
              </a:rPr>
              <a:t>What’s going on [at least for the next 40 minutes]:</a:t>
            </a:r>
          </a:p>
          <a:p>
            <a:pPr indent="-457200" lvl="0" marL="457200" marR="0" rtl="0" algn="l">
              <a:lnSpc>
                <a:spcPct val="100000"/>
              </a:lnSpc>
              <a:spcBef>
                <a:spcPts val="1200"/>
              </a:spcBef>
              <a:spcAft>
                <a:spcPts val="0"/>
              </a:spcAft>
              <a:buClr>
                <a:srgbClr val="222222"/>
              </a:buClr>
              <a:buSzPct val="100000"/>
              <a:buFont typeface="Calibri"/>
              <a:buChar char="•"/>
            </a:pPr>
            <a:r>
              <a:rPr lang="en-US" sz="2200">
                <a:solidFill>
                  <a:schemeClr val="dk1"/>
                </a:solidFill>
                <a:latin typeface="Calibri"/>
                <a:ea typeface="Calibri"/>
                <a:cs typeface="Calibri"/>
                <a:sym typeface="Calibri"/>
              </a:rPr>
              <a:t>Recap Event and Structure</a:t>
            </a:r>
          </a:p>
          <a:p>
            <a:pPr indent="-457200" lvl="0" marL="457200" rtl="0">
              <a:spcBef>
                <a:spcPts val="1200"/>
              </a:spcBef>
              <a:buClr>
                <a:schemeClr val="dk1"/>
              </a:buClr>
              <a:buSzPct val="100000"/>
              <a:buFont typeface="Calibri"/>
              <a:buChar char="•"/>
            </a:pPr>
            <a:r>
              <a:rPr lang="en-US" sz="2200">
                <a:solidFill>
                  <a:schemeClr val="dk1"/>
                </a:solidFill>
                <a:latin typeface="Calibri"/>
                <a:ea typeface="Calibri"/>
                <a:cs typeface="Calibri"/>
                <a:sym typeface="Calibri"/>
              </a:rPr>
              <a:t>Review Terms</a:t>
            </a:r>
          </a:p>
          <a:p>
            <a:pPr indent="-457200" lvl="0" marL="457200" marR="0" rtl="0" algn="l">
              <a:lnSpc>
                <a:spcPct val="100000"/>
              </a:lnSpc>
              <a:spcBef>
                <a:spcPts val="1200"/>
              </a:spcBef>
              <a:spcAft>
                <a:spcPts val="0"/>
              </a:spcAft>
              <a:buClr>
                <a:srgbClr val="222222"/>
              </a:buClr>
              <a:buSzPct val="100000"/>
              <a:buFont typeface="Calibri"/>
              <a:buChar char="•"/>
            </a:pPr>
            <a:r>
              <a:rPr lang="en-US" sz="2200">
                <a:solidFill>
                  <a:schemeClr val="dk1"/>
                </a:solidFill>
                <a:latin typeface="Calibri"/>
                <a:ea typeface="Calibri"/>
                <a:cs typeface="Calibri"/>
                <a:sym typeface="Calibri"/>
              </a:rPr>
              <a:t>Analyze Legislation</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Prepare Speeches</a:t>
            </a:r>
          </a:p>
          <a:p>
            <a:pPr indent="-368300" lvl="1" marL="914400" marR="0" rtl="0" algn="l">
              <a:lnSpc>
                <a:spcPct val="100000"/>
              </a:lnSpc>
              <a:spcBef>
                <a:spcPts val="1200"/>
              </a:spcBef>
              <a:spcAft>
                <a:spcPts val="0"/>
              </a:spcAft>
              <a:buClr>
                <a:schemeClr val="dk1"/>
              </a:buClr>
              <a:buSzPct val="100000"/>
              <a:buFont typeface="Calibri"/>
            </a:pPr>
            <a:r>
              <a:rPr lang="en-US" sz="2200">
                <a:solidFill>
                  <a:schemeClr val="dk1"/>
                </a:solidFill>
                <a:latin typeface="Calibri"/>
                <a:ea typeface="Calibri"/>
                <a:cs typeface="Calibri"/>
                <a:sym typeface="Calibri"/>
              </a:rPr>
              <a:t>Refutation </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Refocus Presentation [in speeches]</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Strategy</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63" name="Shape 63"/>
          <p:cNvSpPr/>
          <p:nvPr/>
        </p:nvSpPr>
        <p:spPr>
          <a:xfrm>
            <a:off x="1771069" y="6192989"/>
            <a:ext cx="7490452" cy="354599"/>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1000"/>
                                        <p:tgtEl>
                                          <p:spTgt spid="63"/>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61"/>
                                        </p:tgtEl>
                                        <p:attrNameLst>
                                          <p:attrName>style.visibility</p:attrName>
                                        </p:attrNameLst>
                                      </p:cBhvr>
                                      <p:to>
                                        <p:strVal val="visible"/>
                                      </p:to>
                                    </p:set>
                                    <p:anim calcmode="lin" valueType="num">
                                      <p:cBhvr additive="base">
                                        <p:cTn dur="500"/>
                                        <p:tgtEl>
                                          <p:spTgt spid="61"/>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1000"/>
                                        <p:tgtEl>
                                          <p:spTgt spid="60"/>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2">
                                            <p:txEl>
                                              <p:pRg end="0" st="0"/>
                                            </p:txEl>
                                          </p:spTgt>
                                        </p:tgtEl>
                                        <p:attrNameLst>
                                          <p:attrName>style.visibility</p:attrName>
                                        </p:attrNameLst>
                                      </p:cBhvr>
                                      <p:to>
                                        <p:strVal val="visible"/>
                                      </p:to>
                                    </p:set>
                                    <p:animEffect filter="fade" transition="in">
                                      <p:cBhvr>
                                        <p:cTn dur="1000"/>
                                        <p:tgtEl>
                                          <p:spTgt spid="62">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62">
                                            <p:txEl>
                                              <p:pRg end="1" st="1"/>
                                            </p:txEl>
                                          </p:spTgt>
                                        </p:tgtEl>
                                        <p:attrNameLst>
                                          <p:attrName>style.visibility</p:attrName>
                                        </p:attrNameLst>
                                      </p:cBhvr>
                                      <p:to>
                                        <p:strVal val="visible"/>
                                      </p:to>
                                    </p:set>
                                    <p:animEffect filter="fade" transition="in">
                                      <p:cBhvr>
                                        <p:cTn dur="1000"/>
                                        <p:tgtEl>
                                          <p:spTgt spid="62">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62">
                                            <p:txEl>
                                              <p:pRg end="2" st="2"/>
                                            </p:txEl>
                                          </p:spTgt>
                                        </p:tgtEl>
                                        <p:attrNameLst>
                                          <p:attrName>style.visibility</p:attrName>
                                        </p:attrNameLst>
                                      </p:cBhvr>
                                      <p:to>
                                        <p:strVal val="visible"/>
                                      </p:to>
                                    </p:set>
                                    <p:animEffect filter="fade" transition="in">
                                      <p:cBhvr>
                                        <p:cTn dur="1000"/>
                                        <p:tgtEl>
                                          <p:spTgt spid="62">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62">
                                            <p:txEl>
                                              <p:pRg end="3" st="3"/>
                                            </p:txEl>
                                          </p:spTgt>
                                        </p:tgtEl>
                                        <p:attrNameLst>
                                          <p:attrName>style.visibility</p:attrName>
                                        </p:attrNameLst>
                                      </p:cBhvr>
                                      <p:to>
                                        <p:strVal val="visible"/>
                                      </p:to>
                                    </p:set>
                                    <p:animEffect filter="fade" transition="in">
                                      <p:cBhvr>
                                        <p:cTn dur="1000"/>
                                        <p:tgtEl>
                                          <p:spTgt spid="62">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62">
                                            <p:txEl>
                                              <p:pRg end="4" st="4"/>
                                            </p:txEl>
                                          </p:spTgt>
                                        </p:tgtEl>
                                        <p:attrNameLst>
                                          <p:attrName>style.visibility</p:attrName>
                                        </p:attrNameLst>
                                      </p:cBhvr>
                                      <p:to>
                                        <p:strVal val="visible"/>
                                      </p:to>
                                    </p:set>
                                    <p:animEffect filter="fade" transition="in">
                                      <p:cBhvr>
                                        <p:cTn dur="1000"/>
                                        <p:tgtEl>
                                          <p:spTgt spid="62">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62">
                                            <p:txEl>
                                              <p:pRg end="5" st="5"/>
                                            </p:txEl>
                                          </p:spTgt>
                                        </p:tgtEl>
                                        <p:attrNameLst>
                                          <p:attrName>style.visibility</p:attrName>
                                        </p:attrNameLst>
                                      </p:cBhvr>
                                      <p:to>
                                        <p:strVal val="visible"/>
                                      </p:to>
                                    </p:set>
                                    <p:animEffect filter="fade" transition="in">
                                      <p:cBhvr>
                                        <p:cTn dur="1000"/>
                                        <p:tgtEl>
                                          <p:spTgt spid="62">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62">
                                            <p:txEl>
                                              <p:pRg end="6" st="6"/>
                                            </p:txEl>
                                          </p:spTgt>
                                        </p:tgtEl>
                                        <p:attrNameLst>
                                          <p:attrName>style.visibility</p:attrName>
                                        </p:attrNameLst>
                                      </p:cBhvr>
                                      <p:to>
                                        <p:strVal val="visible"/>
                                      </p:to>
                                    </p:set>
                                    <p:animEffect filter="fade" transition="in">
                                      <p:cBhvr>
                                        <p:cTn dur="1000"/>
                                        <p:tgtEl>
                                          <p:spTgt spid="62">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62">
                                            <p:txEl>
                                              <p:pRg end="7" st="7"/>
                                            </p:txEl>
                                          </p:spTgt>
                                        </p:tgtEl>
                                        <p:attrNameLst>
                                          <p:attrName>style.visibility</p:attrName>
                                        </p:attrNameLst>
                                      </p:cBhvr>
                                      <p:to>
                                        <p:strVal val="visible"/>
                                      </p:to>
                                    </p:set>
                                    <p:animEffect filter="fade" transition="in">
                                      <p:cBhvr>
                                        <p:cTn dur="1000"/>
                                        <p:tgtEl>
                                          <p:spTgt spid="62">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62">
                                            <p:txEl>
                                              <p:pRg end="8" st="8"/>
                                            </p:txEl>
                                          </p:spTgt>
                                        </p:tgtEl>
                                        <p:attrNameLst>
                                          <p:attrName>style.visibility</p:attrName>
                                        </p:attrNameLst>
                                      </p:cBhvr>
                                      <p:to>
                                        <p:strVal val="visible"/>
                                      </p:to>
                                    </p:set>
                                    <p:animEffect filter="fade" transition="in">
                                      <p:cBhvr>
                                        <p:cTn dur="1000"/>
                                        <p:tgtEl>
                                          <p:spTgt spid="62">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62">
                                            <p:txEl>
                                              <p:pRg end="9" st="9"/>
                                            </p:txEl>
                                          </p:spTgt>
                                        </p:tgtEl>
                                        <p:attrNameLst>
                                          <p:attrName>style.visibility</p:attrName>
                                        </p:attrNameLst>
                                      </p:cBhvr>
                                      <p:to>
                                        <p:strVal val="visible"/>
                                      </p:to>
                                    </p:set>
                                    <p:animEffect filter="fade" transition="in">
                                      <p:cBhvr>
                                        <p:cTn dur="1000"/>
                                        <p:tgtEl>
                                          <p:spTgt spid="62">
                                            <p:txEl>
                                              <p:pRg end="9" st="9"/>
                                            </p:txEl>
                                          </p:spTgt>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62">
                                            <p:txEl>
                                              <p:pRg end="10" st="10"/>
                                            </p:txEl>
                                          </p:spTgt>
                                        </p:tgtEl>
                                        <p:attrNameLst>
                                          <p:attrName>style.visibility</p:attrName>
                                        </p:attrNameLst>
                                      </p:cBhvr>
                                      <p:to>
                                        <p:strVal val="visible"/>
                                      </p:to>
                                    </p:set>
                                    <p:animEffect filter="fade" transition="in">
                                      <p:cBhvr>
                                        <p:cTn dur="1000"/>
                                        <p:tgtEl>
                                          <p:spTgt spid="62">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31" name="Shape 231"/>
        <p:cNvGrpSpPr/>
        <p:nvPr/>
      </p:nvGrpSpPr>
      <p:grpSpPr>
        <a:xfrm>
          <a:off x="0" y="0"/>
          <a:ext cx="0" cy="0"/>
          <a:chOff x="0" y="0"/>
          <a:chExt cx="0" cy="0"/>
        </a:xfrm>
      </p:grpSpPr>
      <p:sp>
        <p:nvSpPr>
          <p:cNvPr id="232" name="Shape 232"/>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Presentation: Volume</a:t>
            </a:r>
          </a:p>
        </p:txBody>
      </p:sp>
      <p:pic>
        <p:nvPicPr>
          <p:cNvPr id="233" name="Shape 233"/>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34" name="Shape 234"/>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lvl="0" rtl="0">
              <a:lnSpc>
                <a:spcPct val="115000"/>
              </a:lnSpc>
              <a:spcBef>
                <a:spcPts val="0"/>
              </a:spcBef>
              <a:spcAft>
                <a:spcPts val="1600"/>
              </a:spcAft>
              <a:buNone/>
            </a:pPr>
            <a:r>
              <a:t/>
            </a:r>
            <a:endParaRPr sz="3000">
              <a:latin typeface="Calibri"/>
              <a:ea typeface="Calibri"/>
              <a:cs typeface="Calibri"/>
              <a:sym typeface="Calibri"/>
            </a:endParaRPr>
          </a:p>
          <a:p>
            <a:pPr indent="-419100" lvl="0" marL="457200" rtl="0">
              <a:lnSpc>
                <a:spcPct val="115000"/>
              </a:lnSpc>
              <a:spcBef>
                <a:spcPts val="0"/>
              </a:spcBef>
              <a:spcAft>
                <a:spcPts val="1600"/>
              </a:spcAft>
              <a:buSzPct val="100000"/>
              <a:buFont typeface="Calibri"/>
              <a:buChar char="●"/>
            </a:pPr>
            <a:r>
              <a:rPr lang="en-US" sz="3000">
                <a:latin typeface="Calibri"/>
                <a:ea typeface="Calibri"/>
                <a:cs typeface="Calibri"/>
                <a:sym typeface="Calibri"/>
              </a:rPr>
              <a:t>Project- Speak from diaphragm </a:t>
            </a:r>
          </a:p>
          <a:p>
            <a:pPr lvl="0" rtl="0">
              <a:lnSpc>
                <a:spcPct val="115000"/>
              </a:lnSpc>
              <a:spcBef>
                <a:spcPts val="0"/>
              </a:spcBef>
              <a:spcAft>
                <a:spcPts val="1600"/>
              </a:spcAft>
              <a:buNone/>
            </a:pPr>
            <a:r>
              <a:t/>
            </a:r>
            <a:endParaRPr sz="3000">
              <a:latin typeface="Calibri"/>
              <a:ea typeface="Calibri"/>
              <a:cs typeface="Calibri"/>
              <a:sym typeface="Calibri"/>
            </a:endParaRPr>
          </a:p>
          <a:p>
            <a:pPr indent="-419100" lvl="0" marL="457200" rtl="0">
              <a:lnSpc>
                <a:spcPct val="115000"/>
              </a:lnSpc>
              <a:spcBef>
                <a:spcPts val="0"/>
              </a:spcBef>
              <a:spcAft>
                <a:spcPts val="1600"/>
              </a:spcAft>
              <a:buSzPct val="100000"/>
              <a:buFont typeface="Calibri"/>
              <a:buChar char="●"/>
            </a:pPr>
            <a:r>
              <a:rPr lang="en-US" sz="3000">
                <a:latin typeface="Calibri"/>
                <a:ea typeface="Calibri"/>
                <a:cs typeface="Calibri"/>
                <a:sym typeface="Calibri"/>
              </a:rPr>
              <a:t>Big Room Performances</a:t>
            </a:r>
          </a:p>
          <a:p>
            <a:pPr lvl="0" rtl="0">
              <a:lnSpc>
                <a:spcPct val="115000"/>
              </a:lnSpc>
              <a:spcBef>
                <a:spcPts val="0"/>
              </a:spcBef>
              <a:spcAft>
                <a:spcPts val="1600"/>
              </a:spcAft>
              <a:buNone/>
            </a:pPr>
            <a:r>
              <a:t/>
            </a:r>
            <a:endParaRPr sz="1800">
              <a:latin typeface="Calibri"/>
              <a:ea typeface="Calibri"/>
              <a:cs typeface="Calibri"/>
              <a:sym typeface="Calibri"/>
            </a:endParaRPr>
          </a:p>
        </p:txBody>
      </p:sp>
      <p:sp>
        <p:nvSpPr>
          <p:cNvPr id="235" name="Shape 235"/>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35"/>
                                        </p:tgtEl>
                                        <p:attrNameLst>
                                          <p:attrName>style.visibility</p:attrName>
                                        </p:attrNameLst>
                                      </p:cBhvr>
                                      <p:to>
                                        <p:strVal val="visible"/>
                                      </p:to>
                                    </p:set>
                                    <p:anim calcmode="lin" valueType="num">
                                      <p:cBhvr additive="base">
                                        <p:cTn dur="1000"/>
                                        <p:tgtEl>
                                          <p:spTgt spid="235"/>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33"/>
                                        </p:tgtEl>
                                        <p:attrNameLst>
                                          <p:attrName>style.visibility</p:attrName>
                                        </p:attrNameLst>
                                      </p:cBhvr>
                                      <p:to>
                                        <p:strVal val="visible"/>
                                      </p:to>
                                    </p:set>
                                    <p:anim calcmode="lin" valueType="num">
                                      <p:cBhvr additive="base">
                                        <p:cTn dur="500"/>
                                        <p:tgtEl>
                                          <p:spTgt spid="233"/>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32"/>
                                        </p:tgtEl>
                                        <p:attrNameLst>
                                          <p:attrName>style.visibility</p:attrName>
                                        </p:attrNameLst>
                                      </p:cBhvr>
                                      <p:to>
                                        <p:strVal val="visible"/>
                                      </p:to>
                                    </p:set>
                                    <p:anim calcmode="lin" valueType="num">
                                      <p:cBhvr additive="base">
                                        <p:cTn dur="1000"/>
                                        <p:tgtEl>
                                          <p:spTgt spid="232"/>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34">
                                            <p:txEl>
                                              <p:pRg end="0" st="0"/>
                                            </p:txEl>
                                          </p:spTgt>
                                        </p:tgtEl>
                                        <p:attrNameLst>
                                          <p:attrName>style.visibility</p:attrName>
                                        </p:attrNameLst>
                                      </p:cBhvr>
                                      <p:to>
                                        <p:strVal val="visible"/>
                                      </p:to>
                                    </p:set>
                                    <p:animEffect filter="fade" transition="in">
                                      <p:cBhvr>
                                        <p:cTn dur="1000"/>
                                        <p:tgtEl>
                                          <p:spTgt spid="234">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34">
                                            <p:txEl>
                                              <p:pRg end="1" st="1"/>
                                            </p:txEl>
                                          </p:spTgt>
                                        </p:tgtEl>
                                        <p:attrNameLst>
                                          <p:attrName>style.visibility</p:attrName>
                                        </p:attrNameLst>
                                      </p:cBhvr>
                                      <p:to>
                                        <p:strVal val="visible"/>
                                      </p:to>
                                    </p:set>
                                    <p:animEffect filter="fade" transition="in">
                                      <p:cBhvr>
                                        <p:cTn dur="1000"/>
                                        <p:tgtEl>
                                          <p:spTgt spid="234">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34">
                                            <p:txEl>
                                              <p:pRg end="2" st="2"/>
                                            </p:txEl>
                                          </p:spTgt>
                                        </p:tgtEl>
                                        <p:attrNameLst>
                                          <p:attrName>style.visibility</p:attrName>
                                        </p:attrNameLst>
                                      </p:cBhvr>
                                      <p:to>
                                        <p:strVal val="visible"/>
                                      </p:to>
                                    </p:set>
                                    <p:animEffect filter="fade" transition="in">
                                      <p:cBhvr>
                                        <p:cTn dur="1000"/>
                                        <p:tgtEl>
                                          <p:spTgt spid="234">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34">
                                            <p:txEl>
                                              <p:pRg end="3" st="3"/>
                                            </p:txEl>
                                          </p:spTgt>
                                        </p:tgtEl>
                                        <p:attrNameLst>
                                          <p:attrName>style.visibility</p:attrName>
                                        </p:attrNameLst>
                                      </p:cBhvr>
                                      <p:to>
                                        <p:strVal val="visible"/>
                                      </p:to>
                                    </p:set>
                                    <p:animEffect filter="fade" transition="in">
                                      <p:cBhvr>
                                        <p:cTn dur="1000"/>
                                        <p:tgtEl>
                                          <p:spTgt spid="234">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34">
                                            <p:txEl>
                                              <p:pRg end="4" st="4"/>
                                            </p:txEl>
                                          </p:spTgt>
                                        </p:tgtEl>
                                        <p:attrNameLst>
                                          <p:attrName>style.visibility</p:attrName>
                                        </p:attrNameLst>
                                      </p:cBhvr>
                                      <p:to>
                                        <p:strVal val="visible"/>
                                      </p:to>
                                    </p:set>
                                    <p:animEffect filter="fade" transition="in">
                                      <p:cBhvr>
                                        <p:cTn dur="1000"/>
                                        <p:tgtEl>
                                          <p:spTgt spid="23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40" name="Shape 240"/>
        <p:cNvGrpSpPr/>
        <p:nvPr/>
      </p:nvGrpSpPr>
      <p:grpSpPr>
        <a:xfrm>
          <a:off x="0" y="0"/>
          <a:ext cx="0" cy="0"/>
          <a:chOff x="0" y="0"/>
          <a:chExt cx="0" cy="0"/>
        </a:xfrm>
      </p:grpSpPr>
      <p:sp>
        <p:nvSpPr>
          <p:cNvPr id="241" name="Shape 241"/>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Presentation: Clarity </a:t>
            </a:r>
          </a:p>
        </p:txBody>
      </p:sp>
      <p:pic>
        <p:nvPicPr>
          <p:cNvPr id="242" name="Shape 242"/>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43" name="Shape 243"/>
          <p:cNvSpPr txBox="1"/>
          <p:nvPr/>
        </p:nvSpPr>
        <p:spPr>
          <a:xfrm>
            <a:off x="207950" y="1042975"/>
            <a:ext cx="8936100" cy="5083500"/>
          </a:xfrm>
          <a:prstGeom prst="rect">
            <a:avLst/>
          </a:prstGeom>
          <a:noFill/>
          <a:ln>
            <a:noFill/>
          </a:ln>
        </p:spPr>
        <p:txBody>
          <a:bodyPr anchorCtr="0" anchor="t" bIns="45700" lIns="91425" rIns="91425" wrap="square" tIns="45700">
            <a:noAutofit/>
          </a:bodyPr>
          <a:lstStyle/>
          <a:p>
            <a:pPr indent="-355600" lvl="0" marL="457200" rtl="0">
              <a:lnSpc>
                <a:spcPct val="115000"/>
              </a:lnSpc>
              <a:spcBef>
                <a:spcPts val="0"/>
              </a:spcBef>
              <a:spcAft>
                <a:spcPts val="1600"/>
              </a:spcAft>
              <a:buSzPct val="100000"/>
              <a:buFont typeface="Calibri"/>
            </a:pPr>
            <a:r>
              <a:rPr lang="en-US" sz="2000">
                <a:latin typeface="Calibri"/>
                <a:ea typeface="Calibri"/>
                <a:cs typeface="Calibri"/>
                <a:sym typeface="Calibri"/>
              </a:rPr>
              <a:t>Speed</a:t>
            </a:r>
          </a:p>
          <a:p>
            <a:pPr indent="-355600" lvl="1" marL="914400" rtl="0">
              <a:lnSpc>
                <a:spcPct val="115000"/>
              </a:lnSpc>
              <a:spcBef>
                <a:spcPts val="0"/>
              </a:spcBef>
              <a:spcAft>
                <a:spcPts val="1600"/>
              </a:spcAft>
              <a:buSzPct val="100000"/>
              <a:buFont typeface="Calibri"/>
            </a:pPr>
            <a:r>
              <a:rPr lang="en-US" sz="2000">
                <a:latin typeface="Calibri"/>
                <a:ea typeface="Calibri"/>
                <a:cs typeface="Calibri"/>
                <a:sym typeface="Calibri"/>
              </a:rPr>
              <a:t>Speak slower than you may feel comfortable - it will also improve fluency</a:t>
            </a:r>
          </a:p>
          <a:p>
            <a:pPr indent="-355600" lvl="1" marL="914400" rtl="0">
              <a:lnSpc>
                <a:spcPct val="115000"/>
              </a:lnSpc>
              <a:spcBef>
                <a:spcPts val="0"/>
              </a:spcBef>
              <a:spcAft>
                <a:spcPts val="1600"/>
              </a:spcAft>
              <a:buSzPct val="100000"/>
              <a:buFont typeface="Calibri"/>
            </a:pPr>
            <a:r>
              <a:rPr lang="en-US" sz="2000">
                <a:latin typeface="Calibri"/>
                <a:ea typeface="Calibri"/>
                <a:cs typeface="Calibri"/>
                <a:sym typeface="Calibri"/>
              </a:rPr>
              <a:t>However, make sure you can still fit within allotted time</a:t>
            </a:r>
          </a:p>
          <a:p>
            <a:pPr indent="-355600" lvl="0" marL="457200" rtl="0">
              <a:lnSpc>
                <a:spcPct val="115000"/>
              </a:lnSpc>
              <a:spcBef>
                <a:spcPts val="0"/>
              </a:spcBef>
              <a:spcAft>
                <a:spcPts val="1600"/>
              </a:spcAft>
              <a:buSzPct val="100000"/>
              <a:buFont typeface="Calibri"/>
            </a:pPr>
            <a:r>
              <a:rPr lang="en-US" sz="2000">
                <a:latin typeface="Calibri"/>
                <a:ea typeface="Calibri"/>
                <a:cs typeface="Calibri"/>
                <a:sym typeface="Calibri"/>
              </a:rPr>
              <a:t>Fluency</a:t>
            </a:r>
          </a:p>
          <a:p>
            <a:pPr indent="-355600" lvl="1" marL="914400" rtl="0">
              <a:lnSpc>
                <a:spcPct val="115000"/>
              </a:lnSpc>
              <a:spcBef>
                <a:spcPts val="0"/>
              </a:spcBef>
              <a:spcAft>
                <a:spcPts val="1600"/>
              </a:spcAft>
              <a:buSzPct val="100000"/>
              <a:buFont typeface="Calibri"/>
            </a:pPr>
            <a:r>
              <a:rPr lang="en-US" sz="2000">
                <a:latin typeface="Calibri"/>
                <a:ea typeface="Calibri"/>
                <a:cs typeface="Calibri"/>
                <a:sym typeface="Calibri"/>
              </a:rPr>
              <a:t>Avoid using filler words (um, uh, like, etc.)</a:t>
            </a:r>
          </a:p>
          <a:p>
            <a:pPr indent="-355600" lvl="1" marL="914400" rtl="0">
              <a:lnSpc>
                <a:spcPct val="115000"/>
              </a:lnSpc>
              <a:spcBef>
                <a:spcPts val="0"/>
              </a:spcBef>
              <a:spcAft>
                <a:spcPts val="1600"/>
              </a:spcAft>
              <a:buSzPct val="100000"/>
              <a:buFont typeface="Calibri"/>
            </a:pPr>
            <a:r>
              <a:rPr lang="en-US" sz="2000">
                <a:latin typeface="Calibri"/>
                <a:ea typeface="Calibri"/>
                <a:cs typeface="Calibri"/>
                <a:sym typeface="Calibri"/>
              </a:rPr>
              <a:t>Use strategic pausing to organize thoughts</a:t>
            </a:r>
          </a:p>
          <a:p>
            <a:pPr indent="-355600" lvl="0" marL="457200" rtl="0">
              <a:lnSpc>
                <a:spcPct val="115000"/>
              </a:lnSpc>
              <a:spcBef>
                <a:spcPts val="0"/>
              </a:spcBef>
              <a:spcAft>
                <a:spcPts val="1600"/>
              </a:spcAft>
              <a:buSzPct val="100000"/>
              <a:buFont typeface="Calibri"/>
            </a:pPr>
            <a:r>
              <a:rPr lang="en-US" sz="2000">
                <a:latin typeface="Calibri"/>
                <a:ea typeface="Calibri"/>
                <a:cs typeface="Calibri"/>
                <a:sym typeface="Calibri"/>
              </a:rPr>
              <a:t>Emphasis </a:t>
            </a:r>
          </a:p>
          <a:p>
            <a:pPr indent="-355600" lvl="1" marL="914400" rtl="0">
              <a:lnSpc>
                <a:spcPct val="115000"/>
              </a:lnSpc>
              <a:spcBef>
                <a:spcPts val="0"/>
              </a:spcBef>
              <a:spcAft>
                <a:spcPts val="1600"/>
              </a:spcAft>
              <a:buSzPct val="100000"/>
              <a:buFont typeface="Calibri"/>
            </a:pPr>
            <a:r>
              <a:rPr lang="en-US" sz="2000">
                <a:latin typeface="Calibri"/>
                <a:ea typeface="Calibri"/>
                <a:cs typeface="Calibri"/>
                <a:sym typeface="Calibri"/>
              </a:rPr>
              <a:t>When?</a:t>
            </a:r>
          </a:p>
          <a:p>
            <a:pPr indent="-355600" lvl="2" marL="1371600" rtl="0">
              <a:lnSpc>
                <a:spcPct val="115000"/>
              </a:lnSpc>
              <a:spcBef>
                <a:spcPts val="0"/>
              </a:spcBef>
              <a:spcAft>
                <a:spcPts val="1600"/>
              </a:spcAft>
              <a:buSzPct val="100000"/>
              <a:buFont typeface="Calibri"/>
            </a:pPr>
            <a:r>
              <a:rPr i="1" lang="en-US" sz="2000">
                <a:latin typeface="Calibri"/>
                <a:ea typeface="Calibri"/>
                <a:cs typeface="Calibri"/>
                <a:sym typeface="Calibri"/>
              </a:rPr>
              <a:t>Important </a:t>
            </a:r>
            <a:r>
              <a:rPr lang="en-US" sz="2000">
                <a:latin typeface="Calibri"/>
                <a:ea typeface="Calibri"/>
                <a:cs typeface="Calibri"/>
                <a:sym typeface="Calibri"/>
              </a:rPr>
              <a:t>numbers/statistics</a:t>
            </a:r>
          </a:p>
          <a:p>
            <a:pPr indent="-355600" lvl="2" marL="1371600" rtl="0">
              <a:lnSpc>
                <a:spcPct val="115000"/>
              </a:lnSpc>
              <a:spcBef>
                <a:spcPts val="0"/>
              </a:spcBef>
              <a:spcAft>
                <a:spcPts val="1600"/>
              </a:spcAft>
              <a:buSzPct val="100000"/>
              <a:buFont typeface="Calibri"/>
            </a:pPr>
            <a:r>
              <a:rPr lang="en-US" sz="2000">
                <a:latin typeface="Calibri"/>
                <a:ea typeface="Calibri"/>
                <a:cs typeface="Calibri"/>
                <a:sym typeface="Calibri"/>
              </a:rPr>
              <a:t>Important words/phrases</a:t>
            </a:r>
          </a:p>
          <a:p>
            <a:pPr indent="-355600" lvl="1" marL="914400" rtl="0">
              <a:lnSpc>
                <a:spcPct val="115000"/>
              </a:lnSpc>
              <a:spcBef>
                <a:spcPts val="0"/>
              </a:spcBef>
              <a:spcAft>
                <a:spcPts val="1600"/>
              </a:spcAft>
              <a:buSzPct val="100000"/>
              <a:buFont typeface="Calibri"/>
            </a:pPr>
            <a:r>
              <a:rPr lang="en-US" sz="2000">
                <a:latin typeface="Calibri"/>
                <a:ea typeface="Calibri"/>
                <a:cs typeface="Calibri"/>
                <a:sym typeface="Calibri"/>
              </a:rPr>
              <a:t>How?</a:t>
            </a:r>
          </a:p>
          <a:p>
            <a:pPr indent="-355600" lvl="2" marL="1371600" rtl="0">
              <a:lnSpc>
                <a:spcPct val="115000"/>
              </a:lnSpc>
              <a:spcBef>
                <a:spcPts val="0"/>
              </a:spcBef>
              <a:spcAft>
                <a:spcPts val="1600"/>
              </a:spcAft>
              <a:buSzPct val="100000"/>
              <a:buFont typeface="Calibri"/>
            </a:pPr>
            <a:r>
              <a:rPr lang="en-US" sz="2000">
                <a:latin typeface="Calibri"/>
                <a:ea typeface="Calibri"/>
                <a:cs typeface="Calibri"/>
                <a:sym typeface="Calibri"/>
              </a:rPr>
              <a:t>Stress important words</a:t>
            </a:r>
          </a:p>
          <a:p>
            <a:pPr indent="-355600" lvl="2" marL="1371600" rtl="0">
              <a:lnSpc>
                <a:spcPct val="115000"/>
              </a:lnSpc>
              <a:spcBef>
                <a:spcPts val="0"/>
              </a:spcBef>
              <a:spcAft>
                <a:spcPts val="1600"/>
              </a:spcAft>
              <a:buSzPct val="100000"/>
              <a:buFont typeface="Calibri"/>
            </a:pPr>
            <a:r>
              <a:rPr lang="en-US" sz="2000">
                <a:latin typeface="Calibri"/>
                <a:ea typeface="Calibri"/>
                <a:cs typeface="Calibri"/>
                <a:sym typeface="Calibri"/>
              </a:rPr>
              <a:t>End up/down</a:t>
            </a:r>
          </a:p>
          <a:p>
            <a:pPr indent="-355600" lvl="2" marL="1371600" rtl="0">
              <a:lnSpc>
                <a:spcPct val="115000"/>
              </a:lnSpc>
              <a:spcBef>
                <a:spcPts val="0"/>
              </a:spcBef>
              <a:spcAft>
                <a:spcPts val="1600"/>
              </a:spcAft>
              <a:buSzPct val="100000"/>
              <a:buFont typeface="Calibri"/>
            </a:pPr>
            <a:r>
              <a:rPr lang="en-US" sz="2000">
                <a:latin typeface="Calibri"/>
                <a:ea typeface="Calibri"/>
                <a:cs typeface="Calibri"/>
                <a:sym typeface="Calibri"/>
              </a:rPr>
              <a:t>Pause after important words or phrases</a:t>
            </a:r>
          </a:p>
        </p:txBody>
      </p:sp>
      <p:sp>
        <p:nvSpPr>
          <p:cNvPr id="244" name="Shape 244"/>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44"/>
                                        </p:tgtEl>
                                        <p:attrNameLst>
                                          <p:attrName>style.visibility</p:attrName>
                                        </p:attrNameLst>
                                      </p:cBhvr>
                                      <p:to>
                                        <p:strVal val="visible"/>
                                      </p:to>
                                    </p:set>
                                    <p:anim calcmode="lin" valueType="num">
                                      <p:cBhvr additive="base">
                                        <p:cTn dur="1000"/>
                                        <p:tgtEl>
                                          <p:spTgt spid="244"/>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42"/>
                                        </p:tgtEl>
                                        <p:attrNameLst>
                                          <p:attrName>style.visibility</p:attrName>
                                        </p:attrNameLst>
                                      </p:cBhvr>
                                      <p:to>
                                        <p:strVal val="visible"/>
                                      </p:to>
                                    </p:set>
                                    <p:anim calcmode="lin" valueType="num">
                                      <p:cBhvr additive="base">
                                        <p:cTn dur="500"/>
                                        <p:tgtEl>
                                          <p:spTgt spid="242"/>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41"/>
                                        </p:tgtEl>
                                        <p:attrNameLst>
                                          <p:attrName>style.visibility</p:attrName>
                                        </p:attrNameLst>
                                      </p:cBhvr>
                                      <p:to>
                                        <p:strVal val="visible"/>
                                      </p:to>
                                    </p:set>
                                    <p:anim calcmode="lin" valueType="num">
                                      <p:cBhvr additive="base">
                                        <p:cTn dur="1000"/>
                                        <p:tgtEl>
                                          <p:spTgt spid="241"/>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43">
                                            <p:txEl>
                                              <p:pRg end="0" st="0"/>
                                            </p:txEl>
                                          </p:spTgt>
                                        </p:tgtEl>
                                        <p:attrNameLst>
                                          <p:attrName>style.visibility</p:attrName>
                                        </p:attrNameLst>
                                      </p:cBhvr>
                                      <p:to>
                                        <p:strVal val="visible"/>
                                      </p:to>
                                    </p:set>
                                    <p:animEffect filter="fade" transition="in">
                                      <p:cBhvr>
                                        <p:cTn dur="1000"/>
                                        <p:tgtEl>
                                          <p:spTgt spid="243">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43">
                                            <p:txEl>
                                              <p:pRg end="1" st="1"/>
                                            </p:txEl>
                                          </p:spTgt>
                                        </p:tgtEl>
                                        <p:attrNameLst>
                                          <p:attrName>style.visibility</p:attrName>
                                        </p:attrNameLst>
                                      </p:cBhvr>
                                      <p:to>
                                        <p:strVal val="visible"/>
                                      </p:to>
                                    </p:set>
                                    <p:animEffect filter="fade" transition="in">
                                      <p:cBhvr>
                                        <p:cTn dur="1000"/>
                                        <p:tgtEl>
                                          <p:spTgt spid="243">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43">
                                            <p:txEl>
                                              <p:pRg end="2" st="2"/>
                                            </p:txEl>
                                          </p:spTgt>
                                        </p:tgtEl>
                                        <p:attrNameLst>
                                          <p:attrName>style.visibility</p:attrName>
                                        </p:attrNameLst>
                                      </p:cBhvr>
                                      <p:to>
                                        <p:strVal val="visible"/>
                                      </p:to>
                                    </p:set>
                                    <p:animEffect filter="fade" transition="in">
                                      <p:cBhvr>
                                        <p:cTn dur="1000"/>
                                        <p:tgtEl>
                                          <p:spTgt spid="243">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43">
                                            <p:txEl>
                                              <p:pRg end="3" st="3"/>
                                            </p:txEl>
                                          </p:spTgt>
                                        </p:tgtEl>
                                        <p:attrNameLst>
                                          <p:attrName>style.visibility</p:attrName>
                                        </p:attrNameLst>
                                      </p:cBhvr>
                                      <p:to>
                                        <p:strVal val="visible"/>
                                      </p:to>
                                    </p:set>
                                    <p:animEffect filter="fade" transition="in">
                                      <p:cBhvr>
                                        <p:cTn dur="1000"/>
                                        <p:tgtEl>
                                          <p:spTgt spid="243">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43">
                                            <p:txEl>
                                              <p:pRg end="4" st="4"/>
                                            </p:txEl>
                                          </p:spTgt>
                                        </p:tgtEl>
                                        <p:attrNameLst>
                                          <p:attrName>style.visibility</p:attrName>
                                        </p:attrNameLst>
                                      </p:cBhvr>
                                      <p:to>
                                        <p:strVal val="visible"/>
                                      </p:to>
                                    </p:set>
                                    <p:animEffect filter="fade" transition="in">
                                      <p:cBhvr>
                                        <p:cTn dur="1000"/>
                                        <p:tgtEl>
                                          <p:spTgt spid="243">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43">
                                            <p:txEl>
                                              <p:pRg end="5" st="5"/>
                                            </p:txEl>
                                          </p:spTgt>
                                        </p:tgtEl>
                                        <p:attrNameLst>
                                          <p:attrName>style.visibility</p:attrName>
                                        </p:attrNameLst>
                                      </p:cBhvr>
                                      <p:to>
                                        <p:strVal val="visible"/>
                                      </p:to>
                                    </p:set>
                                    <p:animEffect filter="fade" transition="in">
                                      <p:cBhvr>
                                        <p:cTn dur="1000"/>
                                        <p:tgtEl>
                                          <p:spTgt spid="243">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243">
                                            <p:txEl>
                                              <p:pRg end="6" st="6"/>
                                            </p:txEl>
                                          </p:spTgt>
                                        </p:tgtEl>
                                        <p:attrNameLst>
                                          <p:attrName>style.visibility</p:attrName>
                                        </p:attrNameLst>
                                      </p:cBhvr>
                                      <p:to>
                                        <p:strVal val="visible"/>
                                      </p:to>
                                    </p:set>
                                    <p:animEffect filter="fade" transition="in">
                                      <p:cBhvr>
                                        <p:cTn dur="1000"/>
                                        <p:tgtEl>
                                          <p:spTgt spid="243">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43">
                                            <p:txEl>
                                              <p:pRg end="7" st="7"/>
                                            </p:txEl>
                                          </p:spTgt>
                                        </p:tgtEl>
                                        <p:attrNameLst>
                                          <p:attrName>style.visibility</p:attrName>
                                        </p:attrNameLst>
                                      </p:cBhvr>
                                      <p:to>
                                        <p:strVal val="visible"/>
                                      </p:to>
                                    </p:set>
                                    <p:animEffect filter="fade" transition="in">
                                      <p:cBhvr>
                                        <p:cTn dur="1000"/>
                                        <p:tgtEl>
                                          <p:spTgt spid="243">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243">
                                            <p:txEl>
                                              <p:pRg end="8" st="8"/>
                                            </p:txEl>
                                          </p:spTgt>
                                        </p:tgtEl>
                                        <p:attrNameLst>
                                          <p:attrName>style.visibility</p:attrName>
                                        </p:attrNameLst>
                                      </p:cBhvr>
                                      <p:to>
                                        <p:strVal val="visible"/>
                                      </p:to>
                                    </p:set>
                                    <p:animEffect filter="fade" transition="in">
                                      <p:cBhvr>
                                        <p:cTn dur="1000"/>
                                        <p:tgtEl>
                                          <p:spTgt spid="243">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243">
                                            <p:txEl>
                                              <p:pRg end="9" st="9"/>
                                            </p:txEl>
                                          </p:spTgt>
                                        </p:tgtEl>
                                        <p:attrNameLst>
                                          <p:attrName>style.visibility</p:attrName>
                                        </p:attrNameLst>
                                      </p:cBhvr>
                                      <p:to>
                                        <p:strVal val="visible"/>
                                      </p:to>
                                    </p:set>
                                    <p:animEffect filter="fade" transition="in">
                                      <p:cBhvr>
                                        <p:cTn dur="1000"/>
                                        <p:tgtEl>
                                          <p:spTgt spid="243">
                                            <p:txEl>
                                              <p:pRg end="9" st="9"/>
                                            </p:txEl>
                                          </p:spTgt>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243">
                                            <p:txEl>
                                              <p:pRg end="10" st="10"/>
                                            </p:txEl>
                                          </p:spTgt>
                                        </p:tgtEl>
                                        <p:attrNameLst>
                                          <p:attrName>style.visibility</p:attrName>
                                        </p:attrNameLst>
                                      </p:cBhvr>
                                      <p:to>
                                        <p:strVal val="visible"/>
                                      </p:to>
                                    </p:set>
                                    <p:animEffect filter="fade" transition="in">
                                      <p:cBhvr>
                                        <p:cTn dur="1000"/>
                                        <p:tgtEl>
                                          <p:spTgt spid="243">
                                            <p:txEl>
                                              <p:pRg end="10" st="10"/>
                                            </p:txEl>
                                          </p:spTgt>
                                        </p:tgtEl>
                                      </p:cBhvr>
                                    </p:animEffect>
                                  </p:childTnLst>
                                </p:cTn>
                              </p:par>
                            </p:childTnLst>
                          </p:cTn>
                        </p:par>
                        <p:par>
                          <p:cTn fill="hold">
                            <p:stCondLst>
                              <p:cond delay="13500"/>
                            </p:stCondLst>
                            <p:childTnLst>
                              <p:par>
                                <p:cTn fill="hold" nodeType="afterEffect" presetClass="entr" presetID="10" presetSubtype="0">
                                  <p:stCondLst>
                                    <p:cond delay="0"/>
                                  </p:stCondLst>
                                  <p:childTnLst>
                                    <p:set>
                                      <p:cBhvr>
                                        <p:cTn dur="1" fill="hold">
                                          <p:stCondLst>
                                            <p:cond delay="0"/>
                                          </p:stCondLst>
                                        </p:cTn>
                                        <p:tgtEl>
                                          <p:spTgt spid="243">
                                            <p:txEl>
                                              <p:pRg end="11" st="11"/>
                                            </p:txEl>
                                          </p:spTgt>
                                        </p:tgtEl>
                                        <p:attrNameLst>
                                          <p:attrName>style.visibility</p:attrName>
                                        </p:attrNameLst>
                                      </p:cBhvr>
                                      <p:to>
                                        <p:strVal val="visible"/>
                                      </p:to>
                                    </p:set>
                                    <p:animEffect filter="fade" transition="in">
                                      <p:cBhvr>
                                        <p:cTn dur="1000"/>
                                        <p:tgtEl>
                                          <p:spTgt spid="243">
                                            <p:txEl>
                                              <p:pRg end="11" st="11"/>
                                            </p:txEl>
                                          </p:spTgt>
                                        </p:tgtEl>
                                      </p:cBhvr>
                                    </p:animEffect>
                                  </p:childTnLst>
                                </p:cTn>
                              </p:par>
                            </p:childTnLst>
                          </p:cTn>
                        </p:par>
                        <p:par>
                          <p:cTn fill="hold">
                            <p:stCondLst>
                              <p:cond delay="14500"/>
                            </p:stCondLst>
                            <p:childTnLst>
                              <p:par>
                                <p:cTn fill="hold" nodeType="afterEffect" presetClass="entr" presetID="10" presetSubtype="0">
                                  <p:stCondLst>
                                    <p:cond delay="0"/>
                                  </p:stCondLst>
                                  <p:childTnLst>
                                    <p:set>
                                      <p:cBhvr>
                                        <p:cTn dur="1" fill="hold">
                                          <p:stCondLst>
                                            <p:cond delay="0"/>
                                          </p:stCondLst>
                                        </p:cTn>
                                        <p:tgtEl>
                                          <p:spTgt spid="243">
                                            <p:txEl>
                                              <p:pRg end="12" st="12"/>
                                            </p:txEl>
                                          </p:spTgt>
                                        </p:tgtEl>
                                        <p:attrNameLst>
                                          <p:attrName>style.visibility</p:attrName>
                                        </p:attrNameLst>
                                      </p:cBhvr>
                                      <p:to>
                                        <p:strVal val="visible"/>
                                      </p:to>
                                    </p:set>
                                    <p:animEffect filter="fade" transition="in">
                                      <p:cBhvr>
                                        <p:cTn dur="1000"/>
                                        <p:tgtEl>
                                          <p:spTgt spid="243">
                                            <p:txEl>
                                              <p:pRg end="12" st="12"/>
                                            </p:txEl>
                                          </p:spTgt>
                                        </p:tgtEl>
                                      </p:cBhvr>
                                    </p:animEffect>
                                  </p:childTnLst>
                                </p:cTn>
                              </p:par>
                            </p:childTnLst>
                          </p:cTn>
                        </p:par>
                        <p:par>
                          <p:cTn fill="hold">
                            <p:stCondLst>
                              <p:cond delay="15500"/>
                            </p:stCondLst>
                            <p:childTnLst>
                              <p:par>
                                <p:cTn fill="hold" nodeType="afterEffect" presetClass="entr" presetID="10" presetSubtype="0">
                                  <p:stCondLst>
                                    <p:cond delay="0"/>
                                  </p:stCondLst>
                                  <p:childTnLst>
                                    <p:set>
                                      <p:cBhvr>
                                        <p:cTn dur="1" fill="hold">
                                          <p:stCondLst>
                                            <p:cond delay="0"/>
                                          </p:stCondLst>
                                        </p:cTn>
                                        <p:tgtEl>
                                          <p:spTgt spid="243">
                                            <p:txEl>
                                              <p:pRg end="13" st="13"/>
                                            </p:txEl>
                                          </p:spTgt>
                                        </p:tgtEl>
                                        <p:attrNameLst>
                                          <p:attrName>style.visibility</p:attrName>
                                        </p:attrNameLst>
                                      </p:cBhvr>
                                      <p:to>
                                        <p:strVal val="visible"/>
                                      </p:to>
                                    </p:set>
                                    <p:animEffect filter="fade" transition="in">
                                      <p:cBhvr>
                                        <p:cTn dur="1000"/>
                                        <p:tgtEl>
                                          <p:spTgt spid="243">
                                            <p:txEl>
                                              <p:pRg end="13" st="1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49" name="Shape 249"/>
        <p:cNvGrpSpPr/>
        <p:nvPr/>
      </p:nvGrpSpPr>
      <p:grpSpPr>
        <a:xfrm>
          <a:off x="0" y="0"/>
          <a:ext cx="0" cy="0"/>
          <a:chOff x="0" y="0"/>
          <a:chExt cx="0" cy="0"/>
        </a:xfrm>
      </p:grpSpPr>
      <p:sp>
        <p:nvSpPr>
          <p:cNvPr id="250" name="Shape 250"/>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Presentation: Eye Contact</a:t>
            </a:r>
          </a:p>
        </p:txBody>
      </p:sp>
      <p:pic>
        <p:nvPicPr>
          <p:cNvPr id="251" name="Shape 251"/>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52" name="Shape 252"/>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indent="-381000" lvl="0" marL="457200" rtl="0">
              <a:lnSpc>
                <a:spcPct val="115000"/>
              </a:lnSpc>
              <a:spcBef>
                <a:spcPts val="0"/>
              </a:spcBef>
              <a:spcAft>
                <a:spcPts val="1600"/>
              </a:spcAft>
              <a:buSzPct val="100000"/>
              <a:buFont typeface="Calibri"/>
            </a:pPr>
            <a:r>
              <a:rPr lang="en-US" sz="2400">
                <a:latin typeface="Calibri"/>
                <a:ea typeface="Calibri"/>
                <a:cs typeface="Calibri"/>
                <a:sym typeface="Calibri"/>
              </a:rPr>
              <a:t>Look up when possible</a:t>
            </a:r>
          </a:p>
          <a:p>
            <a:pPr indent="-381000" lvl="1" marL="914400" rtl="0">
              <a:lnSpc>
                <a:spcPct val="115000"/>
              </a:lnSpc>
              <a:spcBef>
                <a:spcPts val="0"/>
              </a:spcBef>
              <a:spcAft>
                <a:spcPts val="1600"/>
              </a:spcAft>
              <a:buSzPct val="100000"/>
              <a:buFont typeface="Calibri"/>
            </a:pPr>
            <a:r>
              <a:rPr lang="en-US" sz="2400">
                <a:latin typeface="Calibri"/>
                <a:ea typeface="Calibri"/>
                <a:cs typeface="Calibri"/>
                <a:sym typeface="Calibri"/>
              </a:rPr>
              <a:t>Less important than others - in this competition don’t sacrifice fluency, etc. for eye contact</a:t>
            </a:r>
          </a:p>
          <a:p>
            <a:pPr indent="0" lvl="0" marL="457200" rtl="0">
              <a:lnSpc>
                <a:spcPct val="115000"/>
              </a:lnSpc>
              <a:spcBef>
                <a:spcPts val="0"/>
              </a:spcBef>
              <a:spcAft>
                <a:spcPts val="1600"/>
              </a:spcAft>
              <a:buNone/>
            </a:pPr>
            <a:r>
              <a:t/>
            </a:r>
            <a:endParaRPr sz="2400">
              <a:latin typeface="Calibri"/>
              <a:ea typeface="Calibri"/>
              <a:cs typeface="Calibri"/>
              <a:sym typeface="Calibri"/>
            </a:endParaRPr>
          </a:p>
          <a:p>
            <a:pPr indent="-381000" lvl="0" marL="457200" rtl="0">
              <a:lnSpc>
                <a:spcPct val="115000"/>
              </a:lnSpc>
              <a:spcBef>
                <a:spcPts val="0"/>
              </a:spcBef>
              <a:spcAft>
                <a:spcPts val="1600"/>
              </a:spcAft>
              <a:buSzPct val="100000"/>
              <a:buFont typeface="Calibri"/>
            </a:pPr>
            <a:r>
              <a:rPr lang="en-US" sz="2400">
                <a:latin typeface="Calibri"/>
                <a:ea typeface="Calibri"/>
                <a:cs typeface="Calibri"/>
                <a:sym typeface="Calibri"/>
              </a:rPr>
              <a:t>Makes it seem like you know what you are talking about</a:t>
            </a:r>
          </a:p>
          <a:p>
            <a:pPr lvl="0" rtl="0">
              <a:lnSpc>
                <a:spcPct val="115000"/>
              </a:lnSpc>
              <a:spcBef>
                <a:spcPts val="0"/>
              </a:spcBef>
              <a:spcAft>
                <a:spcPts val="1600"/>
              </a:spcAft>
              <a:buNone/>
            </a:pPr>
            <a:r>
              <a:t/>
            </a:r>
            <a:endParaRPr sz="2400">
              <a:latin typeface="Calibri"/>
              <a:ea typeface="Calibri"/>
              <a:cs typeface="Calibri"/>
              <a:sym typeface="Calibri"/>
            </a:endParaRPr>
          </a:p>
          <a:p>
            <a:pPr indent="-381000" lvl="0" marL="457200" rtl="0">
              <a:lnSpc>
                <a:spcPct val="115000"/>
              </a:lnSpc>
              <a:spcBef>
                <a:spcPts val="0"/>
              </a:spcBef>
              <a:spcAft>
                <a:spcPts val="1600"/>
              </a:spcAft>
              <a:buSzPct val="100000"/>
              <a:buFont typeface="Calibri"/>
            </a:pPr>
            <a:r>
              <a:rPr lang="en-US" sz="2400">
                <a:latin typeface="Calibri"/>
                <a:ea typeface="Calibri"/>
                <a:cs typeface="Calibri"/>
                <a:sym typeface="Calibri"/>
              </a:rPr>
              <a:t>Don’t type out or write out your whole speech </a:t>
            </a:r>
          </a:p>
        </p:txBody>
      </p:sp>
      <p:sp>
        <p:nvSpPr>
          <p:cNvPr id="253" name="Shape 253"/>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53"/>
                                        </p:tgtEl>
                                        <p:attrNameLst>
                                          <p:attrName>style.visibility</p:attrName>
                                        </p:attrNameLst>
                                      </p:cBhvr>
                                      <p:to>
                                        <p:strVal val="visible"/>
                                      </p:to>
                                    </p:set>
                                    <p:anim calcmode="lin" valueType="num">
                                      <p:cBhvr additive="base">
                                        <p:cTn dur="1000"/>
                                        <p:tgtEl>
                                          <p:spTgt spid="253"/>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51"/>
                                        </p:tgtEl>
                                        <p:attrNameLst>
                                          <p:attrName>style.visibility</p:attrName>
                                        </p:attrNameLst>
                                      </p:cBhvr>
                                      <p:to>
                                        <p:strVal val="visible"/>
                                      </p:to>
                                    </p:set>
                                    <p:anim calcmode="lin" valueType="num">
                                      <p:cBhvr additive="base">
                                        <p:cTn dur="500"/>
                                        <p:tgtEl>
                                          <p:spTgt spid="251"/>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50"/>
                                        </p:tgtEl>
                                        <p:attrNameLst>
                                          <p:attrName>style.visibility</p:attrName>
                                        </p:attrNameLst>
                                      </p:cBhvr>
                                      <p:to>
                                        <p:strVal val="visible"/>
                                      </p:to>
                                    </p:set>
                                    <p:anim calcmode="lin" valueType="num">
                                      <p:cBhvr additive="base">
                                        <p:cTn dur="1000"/>
                                        <p:tgtEl>
                                          <p:spTgt spid="250"/>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52">
                                            <p:txEl>
                                              <p:pRg end="0" st="0"/>
                                            </p:txEl>
                                          </p:spTgt>
                                        </p:tgtEl>
                                        <p:attrNameLst>
                                          <p:attrName>style.visibility</p:attrName>
                                        </p:attrNameLst>
                                      </p:cBhvr>
                                      <p:to>
                                        <p:strVal val="visible"/>
                                      </p:to>
                                    </p:set>
                                    <p:animEffect filter="fade" transition="in">
                                      <p:cBhvr>
                                        <p:cTn dur="1000"/>
                                        <p:tgtEl>
                                          <p:spTgt spid="252">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52">
                                            <p:txEl>
                                              <p:pRg end="1" st="1"/>
                                            </p:txEl>
                                          </p:spTgt>
                                        </p:tgtEl>
                                        <p:attrNameLst>
                                          <p:attrName>style.visibility</p:attrName>
                                        </p:attrNameLst>
                                      </p:cBhvr>
                                      <p:to>
                                        <p:strVal val="visible"/>
                                      </p:to>
                                    </p:set>
                                    <p:animEffect filter="fade" transition="in">
                                      <p:cBhvr>
                                        <p:cTn dur="1000"/>
                                        <p:tgtEl>
                                          <p:spTgt spid="252">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52">
                                            <p:txEl>
                                              <p:pRg end="2" st="2"/>
                                            </p:txEl>
                                          </p:spTgt>
                                        </p:tgtEl>
                                        <p:attrNameLst>
                                          <p:attrName>style.visibility</p:attrName>
                                        </p:attrNameLst>
                                      </p:cBhvr>
                                      <p:to>
                                        <p:strVal val="visible"/>
                                      </p:to>
                                    </p:set>
                                    <p:animEffect filter="fade" transition="in">
                                      <p:cBhvr>
                                        <p:cTn dur="1000"/>
                                        <p:tgtEl>
                                          <p:spTgt spid="252">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52">
                                            <p:txEl>
                                              <p:pRg end="3" st="3"/>
                                            </p:txEl>
                                          </p:spTgt>
                                        </p:tgtEl>
                                        <p:attrNameLst>
                                          <p:attrName>style.visibility</p:attrName>
                                        </p:attrNameLst>
                                      </p:cBhvr>
                                      <p:to>
                                        <p:strVal val="visible"/>
                                      </p:to>
                                    </p:set>
                                    <p:animEffect filter="fade" transition="in">
                                      <p:cBhvr>
                                        <p:cTn dur="1000"/>
                                        <p:tgtEl>
                                          <p:spTgt spid="252">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52">
                                            <p:txEl>
                                              <p:pRg end="4" st="4"/>
                                            </p:txEl>
                                          </p:spTgt>
                                        </p:tgtEl>
                                        <p:attrNameLst>
                                          <p:attrName>style.visibility</p:attrName>
                                        </p:attrNameLst>
                                      </p:cBhvr>
                                      <p:to>
                                        <p:strVal val="visible"/>
                                      </p:to>
                                    </p:set>
                                    <p:animEffect filter="fade" transition="in">
                                      <p:cBhvr>
                                        <p:cTn dur="1000"/>
                                        <p:tgtEl>
                                          <p:spTgt spid="252">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52">
                                            <p:txEl>
                                              <p:pRg end="5" st="5"/>
                                            </p:txEl>
                                          </p:spTgt>
                                        </p:tgtEl>
                                        <p:attrNameLst>
                                          <p:attrName>style.visibility</p:attrName>
                                        </p:attrNameLst>
                                      </p:cBhvr>
                                      <p:to>
                                        <p:strVal val="visible"/>
                                      </p:to>
                                    </p:set>
                                    <p:animEffect filter="fade" transition="in">
                                      <p:cBhvr>
                                        <p:cTn dur="1000"/>
                                        <p:tgtEl>
                                          <p:spTgt spid="25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58" name="Shape 258"/>
        <p:cNvGrpSpPr/>
        <p:nvPr/>
      </p:nvGrpSpPr>
      <p:grpSpPr>
        <a:xfrm>
          <a:off x="0" y="0"/>
          <a:ext cx="0" cy="0"/>
          <a:chOff x="0" y="0"/>
          <a:chExt cx="0" cy="0"/>
        </a:xfrm>
      </p:grpSpPr>
      <p:sp>
        <p:nvSpPr>
          <p:cNvPr id="259" name="Shape 259"/>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Common Questions/Concerns</a:t>
            </a:r>
          </a:p>
        </p:txBody>
      </p:sp>
      <p:pic>
        <p:nvPicPr>
          <p:cNvPr id="260" name="Shape 260"/>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61" name="Shape 261"/>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indent="-368300" lvl="0" marL="457200" rtl="0">
              <a:spcBef>
                <a:spcPts val="0"/>
              </a:spcBef>
              <a:buClr>
                <a:schemeClr val="accent2"/>
              </a:buClr>
              <a:buSzPct val="100000"/>
              <a:buFont typeface="Calibri"/>
              <a:buChar char="●"/>
            </a:pPr>
            <a:r>
              <a:rPr b="1" lang="en-US" sz="2200">
                <a:solidFill>
                  <a:schemeClr val="accent2"/>
                </a:solidFill>
                <a:latin typeface="Calibri"/>
                <a:ea typeface="Calibri"/>
                <a:cs typeface="Calibri"/>
                <a:sym typeface="Calibri"/>
              </a:rPr>
              <a:t>Is presentation more important than argumentation/ refutation?</a:t>
            </a:r>
          </a:p>
          <a:p>
            <a:pPr indent="-368300" lvl="1" marL="914400" rtl="0">
              <a:spcBef>
                <a:spcPts val="0"/>
              </a:spcBef>
              <a:buSzPct val="100000"/>
              <a:buFont typeface="Calibri"/>
              <a:buChar char="○"/>
            </a:pPr>
            <a:r>
              <a:rPr lang="en-US" sz="2200">
                <a:latin typeface="Calibri"/>
                <a:ea typeface="Calibri"/>
                <a:cs typeface="Calibri"/>
                <a:sym typeface="Calibri"/>
              </a:rPr>
              <a:t>No. It can help you but overall there should be a [somewhat] equal balance between argumentation, refutation, and presentation.</a:t>
            </a:r>
          </a:p>
          <a:p>
            <a:pPr indent="-368300" lvl="0" marL="457200" rtl="0">
              <a:spcBef>
                <a:spcPts val="0"/>
              </a:spcBef>
              <a:buClr>
                <a:schemeClr val="accent2"/>
              </a:buClr>
              <a:buSzPct val="100000"/>
              <a:buFont typeface="Calibri"/>
              <a:buChar char="●"/>
            </a:pPr>
            <a:r>
              <a:rPr b="1" lang="en-US" sz="2200">
                <a:solidFill>
                  <a:schemeClr val="accent2"/>
                </a:solidFill>
                <a:latin typeface="Calibri"/>
                <a:ea typeface="Calibri"/>
                <a:cs typeface="Calibri"/>
                <a:sym typeface="Calibri"/>
              </a:rPr>
              <a:t>Should I change anything about my presentation depending on my judging panel?</a:t>
            </a:r>
          </a:p>
          <a:p>
            <a:pPr indent="-368300" lvl="1" marL="914400" rtl="0">
              <a:spcBef>
                <a:spcPts val="0"/>
              </a:spcBef>
              <a:buSzPct val="100000"/>
              <a:buFont typeface="Calibri"/>
              <a:buChar char="○"/>
            </a:pPr>
            <a:r>
              <a:rPr lang="en-US" sz="2200">
                <a:latin typeface="Calibri"/>
                <a:ea typeface="Calibri"/>
                <a:cs typeface="Calibri"/>
                <a:sym typeface="Calibri"/>
              </a:rPr>
              <a:t>No. You should be well rounded enough in various sectors that it’s appealing all around.</a:t>
            </a:r>
          </a:p>
          <a:p>
            <a:pPr indent="0" lvl="0" marL="457200" rtl="0">
              <a:spcBef>
                <a:spcPts val="0"/>
              </a:spcBef>
              <a:buNone/>
            </a:pPr>
            <a:r>
              <a:t/>
            </a:r>
            <a:endParaRPr sz="2200">
              <a:latin typeface="Calibri"/>
              <a:ea typeface="Calibri"/>
              <a:cs typeface="Calibri"/>
              <a:sym typeface="Calibri"/>
            </a:endParaRPr>
          </a:p>
        </p:txBody>
      </p:sp>
      <p:sp>
        <p:nvSpPr>
          <p:cNvPr id="262" name="Shape 262"/>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62"/>
                                        </p:tgtEl>
                                        <p:attrNameLst>
                                          <p:attrName>style.visibility</p:attrName>
                                        </p:attrNameLst>
                                      </p:cBhvr>
                                      <p:to>
                                        <p:strVal val="visible"/>
                                      </p:to>
                                    </p:set>
                                    <p:anim calcmode="lin" valueType="num">
                                      <p:cBhvr additive="base">
                                        <p:cTn dur="1000"/>
                                        <p:tgtEl>
                                          <p:spTgt spid="262"/>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60"/>
                                        </p:tgtEl>
                                        <p:attrNameLst>
                                          <p:attrName>style.visibility</p:attrName>
                                        </p:attrNameLst>
                                      </p:cBhvr>
                                      <p:to>
                                        <p:strVal val="visible"/>
                                      </p:to>
                                    </p:set>
                                    <p:anim calcmode="lin" valueType="num">
                                      <p:cBhvr additive="base">
                                        <p:cTn dur="500"/>
                                        <p:tgtEl>
                                          <p:spTgt spid="260"/>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1000"/>
                                        <p:tgtEl>
                                          <p:spTgt spid="259"/>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61">
                                            <p:txEl>
                                              <p:pRg end="0" st="0"/>
                                            </p:txEl>
                                          </p:spTgt>
                                        </p:tgtEl>
                                        <p:attrNameLst>
                                          <p:attrName>style.visibility</p:attrName>
                                        </p:attrNameLst>
                                      </p:cBhvr>
                                      <p:to>
                                        <p:strVal val="visible"/>
                                      </p:to>
                                    </p:set>
                                    <p:animEffect filter="fade" transition="in">
                                      <p:cBhvr>
                                        <p:cTn dur="1000"/>
                                        <p:tgtEl>
                                          <p:spTgt spid="261">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61">
                                            <p:txEl>
                                              <p:pRg end="1" st="1"/>
                                            </p:txEl>
                                          </p:spTgt>
                                        </p:tgtEl>
                                        <p:attrNameLst>
                                          <p:attrName>style.visibility</p:attrName>
                                        </p:attrNameLst>
                                      </p:cBhvr>
                                      <p:to>
                                        <p:strVal val="visible"/>
                                      </p:to>
                                    </p:set>
                                    <p:animEffect filter="fade" transition="in">
                                      <p:cBhvr>
                                        <p:cTn dur="1000"/>
                                        <p:tgtEl>
                                          <p:spTgt spid="261">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61">
                                            <p:txEl>
                                              <p:pRg end="2" st="2"/>
                                            </p:txEl>
                                          </p:spTgt>
                                        </p:tgtEl>
                                        <p:attrNameLst>
                                          <p:attrName>style.visibility</p:attrName>
                                        </p:attrNameLst>
                                      </p:cBhvr>
                                      <p:to>
                                        <p:strVal val="visible"/>
                                      </p:to>
                                    </p:set>
                                    <p:animEffect filter="fade" transition="in">
                                      <p:cBhvr>
                                        <p:cTn dur="1000"/>
                                        <p:tgtEl>
                                          <p:spTgt spid="261">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61">
                                            <p:txEl>
                                              <p:pRg end="3" st="3"/>
                                            </p:txEl>
                                          </p:spTgt>
                                        </p:tgtEl>
                                        <p:attrNameLst>
                                          <p:attrName>style.visibility</p:attrName>
                                        </p:attrNameLst>
                                      </p:cBhvr>
                                      <p:to>
                                        <p:strVal val="visible"/>
                                      </p:to>
                                    </p:set>
                                    <p:animEffect filter="fade" transition="in">
                                      <p:cBhvr>
                                        <p:cTn dur="1000"/>
                                        <p:tgtEl>
                                          <p:spTgt spid="261">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61">
                                            <p:txEl>
                                              <p:pRg end="4" st="4"/>
                                            </p:txEl>
                                          </p:spTgt>
                                        </p:tgtEl>
                                        <p:attrNameLst>
                                          <p:attrName>style.visibility</p:attrName>
                                        </p:attrNameLst>
                                      </p:cBhvr>
                                      <p:to>
                                        <p:strVal val="visible"/>
                                      </p:to>
                                    </p:set>
                                    <p:animEffect filter="fade" transition="in">
                                      <p:cBhvr>
                                        <p:cTn dur="1000"/>
                                        <p:tgtEl>
                                          <p:spTgt spid="26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67" name="Shape 267"/>
        <p:cNvGrpSpPr/>
        <p:nvPr/>
      </p:nvGrpSpPr>
      <p:grpSpPr>
        <a:xfrm>
          <a:off x="0" y="0"/>
          <a:ext cx="0" cy="0"/>
          <a:chOff x="0" y="0"/>
          <a:chExt cx="0" cy="0"/>
        </a:xfrm>
      </p:grpSpPr>
      <p:sp>
        <p:nvSpPr>
          <p:cNvPr id="268" name="Shape 268"/>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Font typeface="Trebuchet MS"/>
              <a:buNone/>
            </a:pPr>
            <a:r>
              <a:t/>
            </a:r>
            <a:endParaRPr b="0" i="0" sz="3600" u="none" cap="none" strike="noStrike">
              <a:solidFill>
                <a:srgbClr val="786F68"/>
              </a:solidFill>
              <a:latin typeface="Trebuchet MS"/>
              <a:ea typeface="Trebuchet MS"/>
              <a:cs typeface="Trebuchet MS"/>
              <a:sym typeface="Trebuchet MS"/>
            </a:endParaRPr>
          </a:p>
        </p:txBody>
      </p:sp>
      <p:pic>
        <p:nvPicPr>
          <p:cNvPr id="269" name="Shape 269"/>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70" name="Shape 270"/>
          <p:cNvSpPr txBox="1"/>
          <p:nvPr/>
        </p:nvSpPr>
        <p:spPr>
          <a:xfrm>
            <a:off x="457200" y="1928500"/>
            <a:ext cx="8229600" cy="24894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accent2"/>
              </a:buClr>
              <a:buSzPct val="25000"/>
              <a:buFont typeface="Calibri"/>
              <a:buNone/>
            </a:pPr>
            <a:r>
              <a:rPr b="1" lang="en-US" sz="6000">
                <a:solidFill>
                  <a:schemeClr val="accent2"/>
                </a:solidFill>
                <a:latin typeface="Calibri"/>
                <a:ea typeface="Calibri"/>
                <a:cs typeface="Calibri"/>
                <a:sym typeface="Calibri"/>
              </a:rPr>
              <a:t>Strategy</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71" name="Shape 271"/>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71"/>
                                        </p:tgtEl>
                                        <p:attrNameLst>
                                          <p:attrName>style.visibility</p:attrName>
                                        </p:attrNameLst>
                                      </p:cBhvr>
                                      <p:to>
                                        <p:strVal val="visible"/>
                                      </p:to>
                                    </p:set>
                                    <p:anim calcmode="lin" valueType="num">
                                      <p:cBhvr additive="base">
                                        <p:cTn dur="1000"/>
                                        <p:tgtEl>
                                          <p:spTgt spid="271"/>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69"/>
                                        </p:tgtEl>
                                        <p:attrNameLst>
                                          <p:attrName>style.visibility</p:attrName>
                                        </p:attrNameLst>
                                      </p:cBhvr>
                                      <p:to>
                                        <p:strVal val="visible"/>
                                      </p:to>
                                    </p:set>
                                    <p:anim calcmode="lin" valueType="num">
                                      <p:cBhvr additive="base">
                                        <p:cTn dur="500"/>
                                        <p:tgtEl>
                                          <p:spTgt spid="269"/>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68"/>
                                        </p:tgtEl>
                                        <p:attrNameLst>
                                          <p:attrName>style.visibility</p:attrName>
                                        </p:attrNameLst>
                                      </p:cBhvr>
                                      <p:to>
                                        <p:strVal val="visible"/>
                                      </p:to>
                                    </p:set>
                                    <p:anim calcmode="lin" valueType="num">
                                      <p:cBhvr additive="base">
                                        <p:cTn dur="1000"/>
                                        <p:tgtEl>
                                          <p:spTgt spid="268"/>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70">
                                            <p:txEl>
                                              <p:pRg end="0" st="0"/>
                                            </p:txEl>
                                          </p:spTgt>
                                        </p:tgtEl>
                                        <p:attrNameLst>
                                          <p:attrName>style.visibility</p:attrName>
                                        </p:attrNameLst>
                                      </p:cBhvr>
                                      <p:to>
                                        <p:strVal val="visible"/>
                                      </p:to>
                                    </p:set>
                                    <p:animEffect filter="fade" transition="in">
                                      <p:cBhvr>
                                        <p:cTn dur="1000"/>
                                        <p:tgtEl>
                                          <p:spTgt spid="270">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70">
                                            <p:txEl>
                                              <p:pRg end="1" st="1"/>
                                            </p:txEl>
                                          </p:spTgt>
                                        </p:tgtEl>
                                        <p:attrNameLst>
                                          <p:attrName>style.visibility</p:attrName>
                                        </p:attrNameLst>
                                      </p:cBhvr>
                                      <p:to>
                                        <p:strVal val="visible"/>
                                      </p:to>
                                    </p:set>
                                    <p:animEffect filter="fade" transition="in">
                                      <p:cBhvr>
                                        <p:cTn dur="1000"/>
                                        <p:tgtEl>
                                          <p:spTgt spid="270">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70">
                                            <p:txEl>
                                              <p:pRg end="2" st="2"/>
                                            </p:txEl>
                                          </p:spTgt>
                                        </p:tgtEl>
                                        <p:attrNameLst>
                                          <p:attrName>style.visibility</p:attrName>
                                        </p:attrNameLst>
                                      </p:cBhvr>
                                      <p:to>
                                        <p:strVal val="visible"/>
                                      </p:to>
                                    </p:set>
                                    <p:animEffect filter="fade" transition="in">
                                      <p:cBhvr>
                                        <p:cTn dur="1000"/>
                                        <p:tgtEl>
                                          <p:spTgt spid="270">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70">
                                            <p:txEl>
                                              <p:pRg end="3" st="3"/>
                                            </p:txEl>
                                          </p:spTgt>
                                        </p:tgtEl>
                                        <p:attrNameLst>
                                          <p:attrName>style.visibility</p:attrName>
                                        </p:attrNameLst>
                                      </p:cBhvr>
                                      <p:to>
                                        <p:strVal val="visible"/>
                                      </p:to>
                                    </p:set>
                                    <p:animEffect filter="fade" transition="in">
                                      <p:cBhvr>
                                        <p:cTn dur="1000"/>
                                        <p:tgtEl>
                                          <p:spTgt spid="27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76" name="Shape 276"/>
        <p:cNvGrpSpPr/>
        <p:nvPr/>
      </p:nvGrpSpPr>
      <p:grpSpPr>
        <a:xfrm>
          <a:off x="0" y="0"/>
          <a:ext cx="0" cy="0"/>
          <a:chOff x="0" y="0"/>
          <a:chExt cx="0" cy="0"/>
        </a:xfrm>
      </p:grpSpPr>
      <p:sp>
        <p:nvSpPr>
          <p:cNvPr id="277" name="Shape 277"/>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Strategy: Speaking Early</a:t>
            </a:r>
          </a:p>
        </p:txBody>
      </p:sp>
      <p:pic>
        <p:nvPicPr>
          <p:cNvPr id="278" name="Shape 278"/>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79" name="Shape 279"/>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lvl="0" marR="0" rtl="0" algn="l">
              <a:lnSpc>
                <a:spcPct val="100000"/>
              </a:lnSpc>
              <a:spcBef>
                <a:spcPts val="0"/>
              </a:spcBef>
              <a:spcAft>
                <a:spcPts val="0"/>
              </a:spcAft>
              <a:buNone/>
            </a:pPr>
            <a:r>
              <a:t/>
            </a:r>
            <a:endParaRPr b="1" sz="2200">
              <a:solidFill>
                <a:srgbClr val="222222"/>
              </a:solidFill>
              <a:latin typeface="Calibri"/>
              <a:ea typeface="Calibri"/>
              <a:cs typeface="Calibri"/>
              <a:sym typeface="Calibri"/>
            </a:endParaRP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If you’re limited in research/evidence to refute other speakers:</a:t>
            </a:r>
          </a:p>
          <a:p>
            <a:pPr indent="-368300" lvl="1" marL="9144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Give the constructive points that are pre-prepared</a:t>
            </a: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If you want to establish precedence and give yourself better recency/flexibility to speak whenever you want for the following bill </a:t>
            </a:r>
          </a:p>
          <a:p>
            <a:pPr lvl="0" rtl="0">
              <a:lnSpc>
                <a:spcPct val="115000"/>
              </a:lnSpc>
              <a:spcBef>
                <a:spcPts val="0"/>
              </a:spcBef>
              <a:spcAft>
                <a:spcPts val="1600"/>
              </a:spcAft>
              <a:buNone/>
            </a:pPr>
            <a:r>
              <a:t/>
            </a:r>
            <a:endParaRPr b="1" sz="2000">
              <a:solidFill>
                <a:srgbClr val="222222"/>
              </a:solidFill>
              <a:latin typeface="Calibri"/>
              <a:ea typeface="Calibri"/>
              <a:cs typeface="Calibri"/>
              <a:sym typeface="Calibri"/>
            </a:endParaRP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80" name="Shape 280"/>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80"/>
                                        </p:tgtEl>
                                        <p:attrNameLst>
                                          <p:attrName>style.visibility</p:attrName>
                                        </p:attrNameLst>
                                      </p:cBhvr>
                                      <p:to>
                                        <p:strVal val="visible"/>
                                      </p:to>
                                    </p:set>
                                    <p:anim calcmode="lin" valueType="num">
                                      <p:cBhvr additive="base">
                                        <p:cTn dur="1000"/>
                                        <p:tgtEl>
                                          <p:spTgt spid="28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78"/>
                                        </p:tgtEl>
                                        <p:attrNameLst>
                                          <p:attrName>style.visibility</p:attrName>
                                        </p:attrNameLst>
                                      </p:cBhvr>
                                      <p:to>
                                        <p:strVal val="visible"/>
                                      </p:to>
                                    </p:set>
                                    <p:anim calcmode="lin" valueType="num">
                                      <p:cBhvr additive="base">
                                        <p:cTn dur="500"/>
                                        <p:tgtEl>
                                          <p:spTgt spid="278"/>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77"/>
                                        </p:tgtEl>
                                        <p:attrNameLst>
                                          <p:attrName>style.visibility</p:attrName>
                                        </p:attrNameLst>
                                      </p:cBhvr>
                                      <p:to>
                                        <p:strVal val="visible"/>
                                      </p:to>
                                    </p:set>
                                    <p:anim calcmode="lin" valueType="num">
                                      <p:cBhvr additive="base">
                                        <p:cTn dur="1000"/>
                                        <p:tgtEl>
                                          <p:spTgt spid="277"/>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79">
                                            <p:txEl>
                                              <p:pRg end="0" st="0"/>
                                            </p:txEl>
                                          </p:spTgt>
                                        </p:tgtEl>
                                        <p:attrNameLst>
                                          <p:attrName>style.visibility</p:attrName>
                                        </p:attrNameLst>
                                      </p:cBhvr>
                                      <p:to>
                                        <p:strVal val="visible"/>
                                      </p:to>
                                    </p:set>
                                    <p:animEffect filter="fade" transition="in">
                                      <p:cBhvr>
                                        <p:cTn dur="1000"/>
                                        <p:tgtEl>
                                          <p:spTgt spid="279">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79">
                                            <p:txEl>
                                              <p:pRg end="1" st="1"/>
                                            </p:txEl>
                                          </p:spTgt>
                                        </p:tgtEl>
                                        <p:attrNameLst>
                                          <p:attrName>style.visibility</p:attrName>
                                        </p:attrNameLst>
                                      </p:cBhvr>
                                      <p:to>
                                        <p:strVal val="visible"/>
                                      </p:to>
                                    </p:set>
                                    <p:animEffect filter="fade" transition="in">
                                      <p:cBhvr>
                                        <p:cTn dur="1000"/>
                                        <p:tgtEl>
                                          <p:spTgt spid="279">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79">
                                            <p:txEl>
                                              <p:pRg end="2" st="2"/>
                                            </p:txEl>
                                          </p:spTgt>
                                        </p:tgtEl>
                                        <p:attrNameLst>
                                          <p:attrName>style.visibility</p:attrName>
                                        </p:attrNameLst>
                                      </p:cBhvr>
                                      <p:to>
                                        <p:strVal val="visible"/>
                                      </p:to>
                                    </p:set>
                                    <p:animEffect filter="fade" transition="in">
                                      <p:cBhvr>
                                        <p:cTn dur="1000"/>
                                        <p:tgtEl>
                                          <p:spTgt spid="279">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79">
                                            <p:txEl>
                                              <p:pRg end="3" st="3"/>
                                            </p:txEl>
                                          </p:spTgt>
                                        </p:tgtEl>
                                        <p:attrNameLst>
                                          <p:attrName>style.visibility</p:attrName>
                                        </p:attrNameLst>
                                      </p:cBhvr>
                                      <p:to>
                                        <p:strVal val="visible"/>
                                      </p:to>
                                    </p:set>
                                    <p:animEffect filter="fade" transition="in">
                                      <p:cBhvr>
                                        <p:cTn dur="1000"/>
                                        <p:tgtEl>
                                          <p:spTgt spid="279">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79">
                                            <p:txEl>
                                              <p:pRg end="4" st="4"/>
                                            </p:txEl>
                                          </p:spTgt>
                                        </p:tgtEl>
                                        <p:attrNameLst>
                                          <p:attrName>style.visibility</p:attrName>
                                        </p:attrNameLst>
                                      </p:cBhvr>
                                      <p:to>
                                        <p:strVal val="visible"/>
                                      </p:to>
                                    </p:set>
                                    <p:animEffect filter="fade" transition="in">
                                      <p:cBhvr>
                                        <p:cTn dur="1000"/>
                                        <p:tgtEl>
                                          <p:spTgt spid="279">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79">
                                            <p:txEl>
                                              <p:pRg end="5" st="5"/>
                                            </p:txEl>
                                          </p:spTgt>
                                        </p:tgtEl>
                                        <p:attrNameLst>
                                          <p:attrName>style.visibility</p:attrName>
                                        </p:attrNameLst>
                                      </p:cBhvr>
                                      <p:to>
                                        <p:strVal val="visible"/>
                                      </p:to>
                                    </p:set>
                                    <p:animEffect filter="fade" transition="in">
                                      <p:cBhvr>
                                        <p:cTn dur="1000"/>
                                        <p:tgtEl>
                                          <p:spTgt spid="279">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279">
                                            <p:txEl>
                                              <p:pRg end="6" st="6"/>
                                            </p:txEl>
                                          </p:spTgt>
                                        </p:tgtEl>
                                        <p:attrNameLst>
                                          <p:attrName>style.visibility</p:attrName>
                                        </p:attrNameLst>
                                      </p:cBhvr>
                                      <p:to>
                                        <p:strVal val="visible"/>
                                      </p:to>
                                    </p:set>
                                    <p:animEffect filter="fade" transition="in">
                                      <p:cBhvr>
                                        <p:cTn dur="1000"/>
                                        <p:tgtEl>
                                          <p:spTgt spid="279">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79">
                                            <p:txEl>
                                              <p:pRg end="7" st="7"/>
                                            </p:txEl>
                                          </p:spTgt>
                                        </p:tgtEl>
                                        <p:attrNameLst>
                                          <p:attrName>style.visibility</p:attrName>
                                        </p:attrNameLst>
                                      </p:cBhvr>
                                      <p:to>
                                        <p:strVal val="visible"/>
                                      </p:to>
                                    </p:set>
                                    <p:animEffect filter="fade" transition="in">
                                      <p:cBhvr>
                                        <p:cTn dur="1000"/>
                                        <p:tgtEl>
                                          <p:spTgt spid="27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85" name="Shape 285"/>
        <p:cNvGrpSpPr/>
        <p:nvPr/>
      </p:nvGrpSpPr>
      <p:grpSpPr>
        <a:xfrm>
          <a:off x="0" y="0"/>
          <a:ext cx="0" cy="0"/>
          <a:chOff x="0" y="0"/>
          <a:chExt cx="0" cy="0"/>
        </a:xfrm>
      </p:grpSpPr>
      <p:sp>
        <p:nvSpPr>
          <p:cNvPr id="286" name="Shape 286"/>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Strategy: Speaking Middle/Late</a:t>
            </a:r>
          </a:p>
        </p:txBody>
      </p:sp>
      <p:pic>
        <p:nvPicPr>
          <p:cNvPr id="287" name="Shape 287"/>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88" name="Shape 288"/>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lvl="0" rtl="0">
              <a:lnSpc>
                <a:spcPct val="115000"/>
              </a:lnSpc>
              <a:spcBef>
                <a:spcPts val="0"/>
              </a:spcBef>
              <a:spcAft>
                <a:spcPts val="1600"/>
              </a:spcAft>
              <a:buNone/>
            </a:pPr>
            <a:r>
              <a:t/>
            </a:r>
            <a:endParaRPr sz="1800">
              <a:solidFill>
                <a:srgbClr val="222222"/>
              </a:solidFill>
              <a:latin typeface="Calibri"/>
              <a:ea typeface="Calibri"/>
              <a:cs typeface="Calibri"/>
              <a:sym typeface="Calibri"/>
            </a:endParaRP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Build: You should also advance and bolster your own side</a:t>
            </a:r>
          </a:p>
          <a:p>
            <a:pPr indent="-368300" lvl="1" marL="9144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Don’t rehash- explain how what you’re adding to the debate changes it</a:t>
            </a: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Refute: Follow the burden of refutation as the debate moves forward</a:t>
            </a: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Crystallize: Explain what’s happened in the debate and why it matters</a:t>
            </a:r>
          </a:p>
          <a:p>
            <a:pPr lvl="0" rtl="0">
              <a:lnSpc>
                <a:spcPct val="115000"/>
              </a:lnSpc>
              <a:spcBef>
                <a:spcPts val="0"/>
              </a:spcBef>
              <a:spcAft>
                <a:spcPts val="1600"/>
              </a:spcAft>
              <a:buNone/>
            </a:pPr>
            <a:r>
              <a:t/>
            </a:r>
            <a:endParaRPr>
              <a:solidFill>
                <a:srgbClr val="2A3990"/>
              </a:solidFill>
              <a:latin typeface="Roboto"/>
              <a:ea typeface="Roboto"/>
              <a:cs typeface="Roboto"/>
              <a:sym typeface="Roboto"/>
            </a:endParaRPr>
          </a:p>
          <a:p>
            <a:pPr lvl="0" rtl="0">
              <a:lnSpc>
                <a:spcPct val="115000"/>
              </a:lnSpc>
              <a:spcBef>
                <a:spcPts val="0"/>
              </a:spcBef>
              <a:spcAft>
                <a:spcPts val="1600"/>
              </a:spcAft>
              <a:buNone/>
            </a:pPr>
            <a:r>
              <a:t/>
            </a:r>
            <a:endParaRPr b="1" sz="2000">
              <a:solidFill>
                <a:srgbClr val="222222"/>
              </a:solidFill>
              <a:latin typeface="Calibri"/>
              <a:ea typeface="Calibri"/>
              <a:cs typeface="Calibri"/>
              <a:sym typeface="Calibri"/>
            </a:endParaRP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89" name="Shape 289"/>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89"/>
                                        </p:tgtEl>
                                        <p:attrNameLst>
                                          <p:attrName>style.visibility</p:attrName>
                                        </p:attrNameLst>
                                      </p:cBhvr>
                                      <p:to>
                                        <p:strVal val="visible"/>
                                      </p:to>
                                    </p:set>
                                    <p:anim calcmode="lin" valueType="num">
                                      <p:cBhvr additive="base">
                                        <p:cTn dur="1000"/>
                                        <p:tgtEl>
                                          <p:spTgt spid="289"/>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87"/>
                                        </p:tgtEl>
                                        <p:attrNameLst>
                                          <p:attrName>style.visibility</p:attrName>
                                        </p:attrNameLst>
                                      </p:cBhvr>
                                      <p:to>
                                        <p:strVal val="visible"/>
                                      </p:to>
                                    </p:set>
                                    <p:anim calcmode="lin" valueType="num">
                                      <p:cBhvr additive="base">
                                        <p:cTn dur="500"/>
                                        <p:tgtEl>
                                          <p:spTgt spid="287"/>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86"/>
                                        </p:tgtEl>
                                        <p:attrNameLst>
                                          <p:attrName>style.visibility</p:attrName>
                                        </p:attrNameLst>
                                      </p:cBhvr>
                                      <p:to>
                                        <p:strVal val="visible"/>
                                      </p:to>
                                    </p:set>
                                    <p:anim calcmode="lin" valueType="num">
                                      <p:cBhvr additive="base">
                                        <p:cTn dur="1000"/>
                                        <p:tgtEl>
                                          <p:spTgt spid="28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88">
                                            <p:txEl>
                                              <p:pRg end="0" st="0"/>
                                            </p:txEl>
                                          </p:spTgt>
                                        </p:tgtEl>
                                        <p:attrNameLst>
                                          <p:attrName>style.visibility</p:attrName>
                                        </p:attrNameLst>
                                      </p:cBhvr>
                                      <p:to>
                                        <p:strVal val="visible"/>
                                      </p:to>
                                    </p:set>
                                    <p:animEffect filter="fade" transition="in">
                                      <p:cBhvr>
                                        <p:cTn dur="1000"/>
                                        <p:tgtEl>
                                          <p:spTgt spid="288">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88">
                                            <p:txEl>
                                              <p:pRg end="1" st="1"/>
                                            </p:txEl>
                                          </p:spTgt>
                                        </p:tgtEl>
                                        <p:attrNameLst>
                                          <p:attrName>style.visibility</p:attrName>
                                        </p:attrNameLst>
                                      </p:cBhvr>
                                      <p:to>
                                        <p:strVal val="visible"/>
                                      </p:to>
                                    </p:set>
                                    <p:animEffect filter="fade" transition="in">
                                      <p:cBhvr>
                                        <p:cTn dur="1000"/>
                                        <p:tgtEl>
                                          <p:spTgt spid="288">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88">
                                            <p:txEl>
                                              <p:pRg end="2" st="2"/>
                                            </p:txEl>
                                          </p:spTgt>
                                        </p:tgtEl>
                                        <p:attrNameLst>
                                          <p:attrName>style.visibility</p:attrName>
                                        </p:attrNameLst>
                                      </p:cBhvr>
                                      <p:to>
                                        <p:strVal val="visible"/>
                                      </p:to>
                                    </p:set>
                                    <p:animEffect filter="fade" transition="in">
                                      <p:cBhvr>
                                        <p:cTn dur="1000"/>
                                        <p:tgtEl>
                                          <p:spTgt spid="288">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88">
                                            <p:txEl>
                                              <p:pRg end="3" st="3"/>
                                            </p:txEl>
                                          </p:spTgt>
                                        </p:tgtEl>
                                        <p:attrNameLst>
                                          <p:attrName>style.visibility</p:attrName>
                                        </p:attrNameLst>
                                      </p:cBhvr>
                                      <p:to>
                                        <p:strVal val="visible"/>
                                      </p:to>
                                    </p:set>
                                    <p:animEffect filter="fade" transition="in">
                                      <p:cBhvr>
                                        <p:cTn dur="1000"/>
                                        <p:tgtEl>
                                          <p:spTgt spid="288">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88">
                                            <p:txEl>
                                              <p:pRg end="4" st="4"/>
                                            </p:txEl>
                                          </p:spTgt>
                                        </p:tgtEl>
                                        <p:attrNameLst>
                                          <p:attrName>style.visibility</p:attrName>
                                        </p:attrNameLst>
                                      </p:cBhvr>
                                      <p:to>
                                        <p:strVal val="visible"/>
                                      </p:to>
                                    </p:set>
                                    <p:animEffect filter="fade" transition="in">
                                      <p:cBhvr>
                                        <p:cTn dur="1000"/>
                                        <p:tgtEl>
                                          <p:spTgt spid="288">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88">
                                            <p:txEl>
                                              <p:pRg end="5" st="5"/>
                                            </p:txEl>
                                          </p:spTgt>
                                        </p:tgtEl>
                                        <p:attrNameLst>
                                          <p:attrName>style.visibility</p:attrName>
                                        </p:attrNameLst>
                                      </p:cBhvr>
                                      <p:to>
                                        <p:strVal val="visible"/>
                                      </p:to>
                                    </p:set>
                                    <p:animEffect filter="fade" transition="in">
                                      <p:cBhvr>
                                        <p:cTn dur="1000"/>
                                        <p:tgtEl>
                                          <p:spTgt spid="288">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288">
                                            <p:txEl>
                                              <p:pRg end="6" st="6"/>
                                            </p:txEl>
                                          </p:spTgt>
                                        </p:tgtEl>
                                        <p:attrNameLst>
                                          <p:attrName>style.visibility</p:attrName>
                                        </p:attrNameLst>
                                      </p:cBhvr>
                                      <p:to>
                                        <p:strVal val="visible"/>
                                      </p:to>
                                    </p:set>
                                    <p:animEffect filter="fade" transition="in">
                                      <p:cBhvr>
                                        <p:cTn dur="1000"/>
                                        <p:tgtEl>
                                          <p:spTgt spid="288">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88">
                                            <p:txEl>
                                              <p:pRg end="7" st="7"/>
                                            </p:txEl>
                                          </p:spTgt>
                                        </p:tgtEl>
                                        <p:attrNameLst>
                                          <p:attrName>style.visibility</p:attrName>
                                        </p:attrNameLst>
                                      </p:cBhvr>
                                      <p:to>
                                        <p:strVal val="visible"/>
                                      </p:to>
                                    </p:set>
                                    <p:animEffect filter="fade" transition="in">
                                      <p:cBhvr>
                                        <p:cTn dur="1000"/>
                                        <p:tgtEl>
                                          <p:spTgt spid="288">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288">
                                            <p:txEl>
                                              <p:pRg end="8" st="8"/>
                                            </p:txEl>
                                          </p:spTgt>
                                        </p:tgtEl>
                                        <p:attrNameLst>
                                          <p:attrName>style.visibility</p:attrName>
                                        </p:attrNameLst>
                                      </p:cBhvr>
                                      <p:to>
                                        <p:strVal val="visible"/>
                                      </p:to>
                                    </p:set>
                                    <p:animEffect filter="fade" transition="in">
                                      <p:cBhvr>
                                        <p:cTn dur="1000"/>
                                        <p:tgtEl>
                                          <p:spTgt spid="288">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288">
                                            <p:txEl>
                                              <p:pRg end="9" st="9"/>
                                            </p:txEl>
                                          </p:spTgt>
                                        </p:tgtEl>
                                        <p:attrNameLst>
                                          <p:attrName>style.visibility</p:attrName>
                                        </p:attrNameLst>
                                      </p:cBhvr>
                                      <p:to>
                                        <p:strVal val="visible"/>
                                      </p:to>
                                    </p:set>
                                    <p:animEffect filter="fade" transition="in">
                                      <p:cBhvr>
                                        <p:cTn dur="1000"/>
                                        <p:tgtEl>
                                          <p:spTgt spid="288">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94" name="Shape 294"/>
        <p:cNvGrpSpPr/>
        <p:nvPr/>
      </p:nvGrpSpPr>
      <p:grpSpPr>
        <a:xfrm>
          <a:off x="0" y="0"/>
          <a:ext cx="0" cy="0"/>
          <a:chOff x="0" y="0"/>
          <a:chExt cx="0" cy="0"/>
        </a:xfrm>
      </p:grpSpPr>
      <p:sp>
        <p:nvSpPr>
          <p:cNvPr id="295" name="Shape 295"/>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Strategy: Presiding </a:t>
            </a:r>
          </a:p>
        </p:txBody>
      </p:sp>
      <p:pic>
        <p:nvPicPr>
          <p:cNvPr id="296" name="Shape 296"/>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297" name="Shape 297"/>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indent="-368300" lvl="0" marL="457200" rtl="0">
              <a:lnSpc>
                <a:spcPct val="115000"/>
              </a:lnSpc>
              <a:spcBef>
                <a:spcPts val="0"/>
              </a:spcBef>
              <a:spcAft>
                <a:spcPts val="1600"/>
              </a:spcAft>
              <a:buSzPct val="122222"/>
              <a:buFont typeface="Calibri"/>
              <a:buChar char="●"/>
            </a:pPr>
            <a:r>
              <a:rPr lang="en-US" sz="1800">
                <a:latin typeface="Calibri"/>
                <a:ea typeface="Calibri"/>
                <a:cs typeface="Calibri"/>
                <a:sym typeface="Calibri"/>
              </a:rPr>
              <a:t>Strategic relief!</a:t>
            </a:r>
          </a:p>
          <a:p>
            <a:pPr indent="-368300" lvl="1" marL="914400" rtl="0">
              <a:lnSpc>
                <a:spcPct val="115000"/>
              </a:lnSpc>
              <a:spcBef>
                <a:spcPts val="0"/>
              </a:spcBef>
              <a:spcAft>
                <a:spcPts val="1600"/>
              </a:spcAft>
              <a:buFont typeface="Calibri"/>
              <a:buChar char="○"/>
            </a:pPr>
            <a:r>
              <a:rPr lang="en-US">
                <a:latin typeface="Calibri"/>
                <a:ea typeface="Calibri"/>
                <a:cs typeface="Calibri"/>
                <a:sym typeface="Calibri"/>
              </a:rPr>
              <a:t>Lighten your speaking load </a:t>
            </a:r>
          </a:p>
          <a:p>
            <a:pPr indent="-368300" lvl="0" marL="457200" rtl="0">
              <a:lnSpc>
                <a:spcPct val="115000"/>
              </a:lnSpc>
              <a:spcBef>
                <a:spcPts val="0"/>
              </a:spcBef>
              <a:spcAft>
                <a:spcPts val="1600"/>
              </a:spcAft>
              <a:buSzPct val="122222"/>
              <a:buFont typeface="Calibri"/>
              <a:buChar char="●"/>
            </a:pPr>
            <a:r>
              <a:rPr lang="en-US" sz="1800">
                <a:latin typeface="Calibri"/>
                <a:ea typeface="Calibri"/>
                <a:cs typeface="Calibri"/>
                <a:sym typeface="Calibri"/>
              </a:rPr>
              <a:t>Accolades and Respect</a:t>
            </a:r>
          </a:p>
          <a:p>
            <a:pPr indent="-368300" lvl="1" marL="914400" rtl="0">
              <a:lnSpc>
                <a:spcPct val="115000"/>
              </a:lnSpc>
              <a:spcBef>
                <a:spcPts val="0"/>
              </a:spcBef>
              <a:spcAft>
                <a:spcPts val="1600"/>
              </a:spcAft>
              <a:buFont typeface="Calibri"/>
              <a:buChar char="○"/>
            </a:pPr>
            <a:r>
              <a:rPr lang="en-US">
                <a:latin typeface="Calibri"/>
                <a:ea typeface="Calibri"/>
                <a:cs typeface="Calibri"/>
                <a:sym typeface="Calibri"/>
              </a:rPr>
              <a:t>Show your peers and judges you are versatile and worthy of acclaim.</a:t>
            </a:r>
          </a:p>
          <a:p>
            <a:pPr indent="-368300" lvl="0" marL="457200" rtl="0">
              <a:lnSpc>
                <a:spcPct val="115000"/>
              </a:lnSpc>
              <a:spcBef>
                <a:spcPts val="0"/>
              </a:spcBef>
              <a:spcAft>
                <a:spcPts val="1600"/>
              </a:spcAft>
              <a:buSzPct val="122222"/>
              <a:buFont typeface="Calibri"/>
              <a:buChar char="●"/>
            </a:pPr>
            <a:r>
              <a:rPr lang="en-US" sz="1800">
                <a:latin typeface="Calibri"/>
                <a:ea typeface="Calibri"/>
                <a:cs typeface="Calibri"/>
                <a:sym typeface="Calibri"/>
              </a:rPr>
              <a:t>Political Capital</a:t>
            </a:r>
          </a:p>
          <a:p>
            <a:pPr indent="-368300" lvl="1" marL="914400" rtl="0">
              <a:lnSpc>
                <a:spcPct val="115000"/>
              </a:lnSpc>
              <a:spcBef>
                <a:spcPts val="0"/>
              </a:spcBef>
              <a:spcAft>
                <a:spcPts val="1600"/>
              </a:spcAft>
              <a:buFont typeface="Calibri"/>
              <a:buChar char="○"/>
            </a:pPr>
            <a:r>
              <a:rPr lang="en-US">
                <a:latin typeface="Calibri"/>
                <a:ea typeface="Calibri"/>
                <a:cs typeface="Calibri"/>
                <a:sym typeface="Calibri"/>
              </a:rPr>
              <a:t>Run the chamber in exchange for clout (ethically)</a:t>
            </a:r>
          </a:p>
          <a:p>
            <a:pPr indent="-368300" lvl="0" marL="457200" rtl="0">
              <a:lnSpc>
                <a:spcPct val="115000"/>
              </a:lnSpc>
              <a:spcBef>
                <a:spcPts val="0"/>
              </a:spcBef>
              <a:spcAft>
                <a:spcPts val="1600"/>
              </a:spcAft>
              <a:buSzPct val="122222"/>
              <a:buFont typeface="Calibri"/>
              <a:buChar char="●"/>
            </a:pPr>
            <a:r>
              <a:rPr lang="en-US" sz="1800">
                <a:latin typeface="Calibri"/>
                <a:ea typeface="Calibri"/>
                <a:cs typeface="Calibri"/>
                <a:sym typeface="Calibri"/>
              </a:rPr>
              <a:t>POing outrounds is risky, POing finals is a #statement</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98" name="Shape 298"/>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98"/>
                                        </p:tgtEl>
                                        <p:attrNameLst>
                                          <p:attrName>style.visibility</p:attrName>
                                        </p:attrNameLst>
                                      </p:cBhvr>
                                      <p:to>
                                        <p:strVal val="visible"/>
                                      </p:to>
                                    </p:set>
                                    <p:anim calcmode="lin" valueType="num">
                                      <p:cBhvr additive="base">
                                        <p:cTn dur="1000"/>
                                        <p:tgtEl>
                                          <p:spTgt spid="298"/>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96"/>
                                        </p:tgtEl>
                                        <p:attrNameLst>
                                          <p:attrName>style.visibility</p:attrName>
                                        </p:attrNameLst>
                                      </p:cBhvr>
                                      <p:to>
                                        <p:strVal val="visible"/>
                                      </p:to>
                                    </p:set>
                                    <p:anim calcmode="lin" valueType="num">
                                      <p:cBhvr additive="base">
                                        <p:cTn dur="500"/>
                                        <p:tgtEl>
                                          <p:spTgt spid="296"/>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295"/>
                                        </p:tgtEl>
                                        <p:attrNameLst>
                                          <p:attrName>style.visibility</p:attrName>
                                        </p:attrNameLst>
                                      </p:cBhvr>
                                      <p:to>
                                        <p:strVal val="visible"/>
                                      </p:to>
                                    </p:set>
                                    <p:anim calcmode="lin" valueType="num">
                                      <p:cBhvr additive="base">
                                        <p:cTn dur="1000"/>
                                        <p:tgtEl>
                                          <p:spTgt spid="295"/>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97">
                                            <p:txEl>
                                              <p:pRg end="0" st="0"/>
                                            </p:txEl>
                                          </p:spTgt>
                                        </p:tgtEl>
                                        <p:attrNameLst>
                                          <p:attrName>style.visibility</p:attrName>
                                        </p:attrNameLst>
                                      </p:cBhvr>
                                      <p:to>
                                        <p:strVal val="visible"/>
                                      </p:to>
                                    </p:set>
                                    <p:animEffect filter="fade" transition="in">
                                      <p:cBhvr>
                                        <p:cTn dur="1000"/>
                                        <p:tgtEl>
                                          <p:spTgt spid="297">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97">
                                            <p:txEl>
                                              <p:pRg end="1" st="1"/>
                                            </p:txEl>
                                          </p:spTgt>
                                        </p:tgtEl>
                                        <p:attrNameLst>
                                          <p:attrName>style.visibility</p:attrName>
                                        </p:attrNameLst>
                                      </p:cBhvr>
                                      <p:to>
                                        <p:strVal val="visible"/>
                                      </p:to>
                                    </p:set>
                                    <p:animEffect filter="fade" transition="in">
                                      <p:cBhvr>
                                        <p:cTn dur="1000"/>
                                        <p:tgtEl>
                                          <p:spTgt spid="297">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97">
                                            <p:txEl>
                                              <p:pRg end="2" st="2"/>
                                            </p:txEl>
                                          </p:spTgt>
                                        </p:tgtEl>
                                        <p:attrNameLst>
                                          <p:attrName>style.visibility</p:attrName>
                                        </p:attrNameLst>
                                      </p:cBhvr>
                                      <p:to>
                                        <p:strVal val="visible"/>
                                      </p:to>
                                    </p:set>
                                    <p:animEffect filter="fade" transition="in">
                                      <p:cBhvr>
                                        <p:cTn dur="1000"/>
                                        <p:tgtEl>
                                          <p:spTgt spid="297">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97">
                                            <p:txEl>
                                              <p:pRg end="3" st="3"/>
                                            </p:txEl>
                                          </p:spTgt>
                                        </p:tgtEl>
                                        <p:attrNameLst>
                                          <p:attrName>style.visibility</p:attrName>
                                        </p:attrNameLst>
                                      </p:cBhvr>
                                      <p:to>
                                        <p:strVal val="visible"/>
                                      </p:to>
                                    </p:set>
                                    <p:animEffect filter="fade" transition="in">
                                      <p:cBhvr>
                                        <p:cTn dur="1000"/>
                                        <p:tgtEl>
                                          <p:spTgt spid="297">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297">
                                            <p:txEl>
                                              <p:pRg end="4" st="4"/>
                                            </p:txEl>
                                          </p:spTgt>
                                        </p:tgtEl>
                                        <p:attrNameLst>
                                          <p:attrName>style.visibility</p:attrName>
                                        </p:attrNameLst>
                                      </p:cBhvr>
                                      <p:to>
                                        <p:strVal val="visible"/>
                                      </p:to>
                                    </p:set>
                                    <p:animEffect filter="fade" transition="in">
                                      <p:cBhvr>
                                        <p:cTn dur="1000"/>
                                        <p:tgtEl>
                                          <p:spTgt spid="297">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297">
                                            <p:txEl>
                                              <p:pRg end="5" st="5"/>
                                            </p:txEl>
                                          </p:spTgt>
                                        </p:tgtEl>
                                        <p:attrNameLst>
                                          <p:attrName>style.visibility</p:attrName>
                                        </p:attrNameLst>
                                      </p:cBhvr>
                                      <p:to>
                                        <p:strVal val="visible"/>
                                      </p:to>
                                    </p:set>
                                    <p:animEffect filter="fade" transition="in">
                                      <p:cBhvr>
                                        <p:cTn dur="1000"/>
                                        <p:tgtEl>
                                          <p:spTgt spid="297">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297">
                                            <p:txEl>
                                              <p:pRg end="6" st="6"/>
                                            </p:txEl>
                                          </p:spTgt>
                                        </p:tgtEl>
                                        <p:attrNameLst>
                                          <p:attrName>style.visibility</p:attrName>
                                        </p:attrNameLst>
                                      </p:cBhvr>
                                      <p:to>
                                        <p:strVal val="visible"/>
                                      </p:to>
                                    </p:set>
                                    <p:animEffect filter="fade" transition="in">
                                      <p:cBhvr>
                                        <p:cTn dur="1000"/>
                                        <p:tgtEl>
                                          <p:spTgt spid="297">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97">
                                            <p:txEl>
                                              <p:pRg end="7" st="7"/>
                                            </p:txEl>
                                          </p:spTgt>
                                        </p:tgtEl>
                                        <p:attrNameLst>
                                          <p:attrName>style.visibility</p:attrName>
                                        </p:attrNameLst>
                                      </p:cBhvr>
                                      <p:to>
                                        <p:strVal val="visible"/>
                                      </p:to>
                                    </p:set>
                                    <p:animEffect filter="fade" transition="in">
                                      <p:cBhvr>
                                        <p:cTn dur="1000"/>
                                        <p:tgtEl>
                                          <p:spTgt spid="297">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297">
                                            <p:txEl>
                                              <p:pRg end="8" st="8"/>
                                            </p:txEl>
                                          </p:spTgt>
                                        </p:tgtEl>
                                        <p:attrNameLst>
                                          <p:attrName>style.visibility</p:attrName>
                                        </p:attrNameLst>
                                      </p:cBhvr>
                                      <p:to>
                                        <p:strVal val="visible"/>
                                      </p:to>
                                    </p:set>
                                    <p:animEffect filter="fade" transition="in">
                                      <p:cBhvr>
                                        <p:cTn dur="1000"/>
                                        <p:tgtEl>
                                          <p:spTgt spid="297">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297">
                                            <p:txEl>
                                              <p:pRg end="9" st="9"/>
                                            </p:txEl>
                                          </p:spTgt>
                                        </p:tgtEl>
                                        <p:attrNameLst>
                                          <p:attrName>style.visibility</p:attrName>
                                        </p:attrNameLst>
                                      </p:cBhvr>
                                      <p:to>
                                        <p:strVal val="visible"/>
                                      </p:to>
                                    </p:set>
                                    <p:animEffect filter="fade" transition="in">
                                      <p:cBhvr>
                                        <p:cTn dur="1000"/>
                                        <p:tgtEl>
                                          <p:spTgt spid="297">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03" name="Shape 303"/>
        <p:cNvGrpSpPr/>
        <p:nvPr/>
      </p:nvGrpSpPr>
      <p:grpSpPr>
        <a:xfrm>
          <a:off x="0" y="0"/>
          <a:ext cx="0" cy="0"/>
          <a:chOff x="0" y="0"/>
          <a:chExt cx="0" cy="0"/>
        </a:xfrm>
      </p:grpSpPr>
      <p:sp>
        <p:nvSpPr>
          <p:cNvPr id="304" name="Shape 304"/>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Strategy: Leadership </a:t>
            </a:r>
          </a:p>
        </p:txBody>
      </p:sp>
      <p:pic>
        <p:nvPicPr>
          <p:cNvPr id="305" name="Shape 305"/>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306" name="Shape 306"/>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Don’t.Be.Rude.</a:t>
            </a:r>
          </a:p>
          <a:p>
            <a:pPr indent="-368300" lvl="1" marL="9144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Don’t call previous question with the intention of cheating people out of speeches</a:t>
            </a: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No one gets extra points for being the first to nominate a docket, call the previous question or go to recess… do not jump up!</a:t>
            </a:r>
          </a:p>
          <a:p>
            <a:pPr indent="-368300" lvl="0" marL="457200" rtl="0">
              <a:lnSpc>
                <a:spcPct val="115000"/>
              </a:lnSpc>
              <a:spcBef>
                <a:spcPts val="0"/>
              </a:spcBef>
              <a:spcAft>
                <a:spcPts val="1600"/>
              </a:spcAft>
              <a:buClr>
                <a:srgbClr val="222222"/>
              </a:buClr>
              <a:buSzPct val="100000"/>
              <a:buFont typeface="Calibri"/>
              <a:buChar char="●"/>
            </a:pPr>
            <a:r>
              <a:rPr lang="en-US" sz="2200">
                <a:solidFill>
                  <a:srgbClr val="222222"/>
                </a:solidFill>
                <a:latin typeface="Calibri"/>
                <a:ea typeface="Calibri"/>
                <a:cs typeface="Calibri"/>
                <a:sym typeface="Calibri"/>
              </a:rPr>
              <a:t>If no one really knows what’s going on before the round begins, take a leadership role!! (Grab that marker and start asking for others opinions)</a:t>
            </a:r>
          </a:p>
          <a:p>
            <a:pPr indent="-342900" lvl="1" marL="914400" rtl="0">
              <a:lnSpc>
                <a:spcPct val="115000"/>
              </a:lnSpc>
              <a:spcBef>
                <a:spcPts val="0"/>
              </a:spcBef>
              <a:spcAft>
                <a:spcPts val="1600"/>
              </a:spcAft>
              <a:buClr>
                <a:srgbClr val="222222"/>
              </a:buClr>
              <a:buSzPct val="100000"/>
              <a:buFont typeface="Calibri"/>
              <a:buChar char="○"/>
            </a:pPr>
            <a:r>
              <a:rPr lang="en-US" sz="1800">
                <a:solidFill>
                  <a:srgbClr val="222222"/>
                </a:solidFill>
                <a:latin typeface="Calibri"/>
                <a:ea typeface="Calibri"/>
                <a:cs typeface="Calibri"/>
                <a:sym typeface="Calibri"/>
              </a:rPr>
              <a:t>Start talking with the chamber and take a lead in preparing the docket so it doesn’t take 56 hours out of speaking time when the round starts.</a:t>
            </a:r>
          </a:p>
          <a:p>
            <a:pPr indent="-342900" lvl="1" marL="914400" rtl="0">
              <a:lnSpc>
                <a:spcPct val="115000"/>
              </a:lnSpc>
              <a:spcBef>
                <a:spcPts val="0"/>
              </a:spcBef>
              <a:spcAft>
                <a:spcPts val="1600"/>
              </a:spcAft>
              <a:buClr>
                <a:srgbClr val="222222"/>
              </a:buClr>
              <a:buSzPct val="100000"/>
              <a:buFont typeface="Calibri"/>
              <a:buChar char="○"/>
            </a:pPr>
            <a:r>
              <a:rPr lang="en-US" sz="1800">
                <a:solidFill>
                  <a:srgbClr val="222222"/>
                </a:solidFill>
                <a:latin typeface="Calibri"/>
                <a:ea typeface="Calibri"/>
                <a:cs typeface="Calibri"/>
                <a:sym typeface="Calibri"/>
              </a:rPr>
              <a:t>Include that new kid or the quiet group… they are just nervous like all of us were at one point</a:t>
            </a:r>
          </a:p>
          <a:p>
            <a:pPr lvl="0" rtl="0">
              <a:lnSpc>
                <a:spcPct val="115000"/>
              </a:lnSpc>
              <a:spcBef>
                <a:spcPts val="0"/>
              </a:spcBef>
              <a:spcAft>
                <a:spcPts val="1600"/>
              </a:spcAft>
              <a:buNone/>
            </a:pPr>
            <a:r>
              <a:t/>
            </a:r>
            <a:endParaRPr sz="1800">
              <a:solidFill>
                <a:srgbClr val="2A3990"/>
              </a:solidFill>
              <a:latin typeface="Roboto"/>
              <a:ea typeface="Roboto"/>
              <a:cs typeface="Roboto"/>
              <a:sym typeface="Roboto"/>
            </a:endParaRP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07" name="Shape 307"/>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307"/>
                                        </p:tgtEl>
                                        <p:attrNameLst>
                                          <p:attrName>style.visibility</p:attrName>
                                        </p:attrNameLst>
                                      </p:cBhvr>
                                      <p:to>
                                        <p:strVal val="visible"/>
                                      </p:to>
                                    </p:set>
                                    <p:anim calcmode="lin" valueType="num">
                                      <p:cBhvr additive="base">
                                        <p:cTn dur="1000"/>
                                        <p:tgtEl>
                                          <p:spTgt spid="307"/>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305"/>
                                        </p:tgtEl>
                                        <p:attrNameLst>
                                          <p:attrName>style.visibility</p:attrName>
                                        </p:attrNameLst>
                                      </p:cBhvr>
                                      <p:to>
                                        <p:strVal val="visible"/>
                                      </p:to>
                                    </p:set>
                                    <p:anim calcmode="lin" valueType="num">
                                      <p:cBhvr additive="base">
                                        <p:cTn dur="500"/>
                                        <p:tgtEl>
                                          <p:spTgt spid="305"/>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304"/>
                                        </p:tgtEl>
                                        <p:attrNameLst>
                                          <p:attrName>style.visibility</p:attrName>
                                        </p:attrNameLst>
                                      </p:cBhvr>
                                      <p:to>
                                        <p:strVal val="visible"/>
                                      </p:to>
                                    </p:set>
                                    <p:anim calcmode="lin" valueType="num">
                                      <p:cBhvr additive="base">
                                        <p:cTn dur="1000"/>
                                        <p:tgtEl>
                                          <p:spTgt spid="304"/>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06">
                                            <p:txEl>
                                              <p:pRg end="0" st="0"/>
                                            </p:txEl>
                                          </p:spTgt>
                                        </p:tgtEl>
                                        <p:attrNameLst>
                                          <p:attrName>style.visibility</p:attrName>
                                        </p:attrNameLst>
                                      </p:cBhvr>
                                      <p:to>
                                        <p:strVal val="visible"/>
                                      </p:to>
                                    </p:set>
                                    <p:animEffect filter="fade" transition="in">
                                      <p:cBhvr>
                                        <p:cTn dur="1000"/>
                                        <p:tgtEl>
                                          <p:spTgt spid="306">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306">
                                            <p:txEl>
                                              <p:pRg end="1" st="1"/>
                                            </p:txEl>
                                          </p:spTgt>
                                        </p:tgtEl>
                                        <p:attrNameLst>
                                          <p:attrName>style.visibility</p:attrName>
                                        </p:attrNameLst>
                                      </p:cBhvr>
                                      <p:to>
                                        <p:strVal val="visible"/>
                                      </p:to>
                                    </p:set>
                                    <p:animEffect filter="fade" transition="in">
                                      <p:cBhvr>
                                        <p:cTn dur="1000"/>
                                        <p:tgtEl>
                                          <p:spTgt spid="306">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306">
                                            <p:txEl>
                                              <p:pRg end="2" st="2"/>
                                            </p:txEl>
                                          </p:spTgt>
                                        </p:tgtEl>
                                        <p:attrNameLst>
                                          <p:attrName>style.visibility</p:attrName>
                                        </p:attrNameLst>
                                      </p:cBhvr>
                                      <p:to>
                                        <p:strVal val="visible"/>
                                      </p:to>
                                    </p:set>
                                    <p:animEffect filter="fade" transition="in">
                                      <p:cBhvr>
                                        <p:cTn dur="1000"/>
                                        <p:tgtEl>
                                          <p:spTgt spid="306">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306">
                                            <p:txEl>
                                              <p:pRg end="3" st="3"/>
                                            </p:txEl>
                                          </p:spTgt>
                                        </p:tgtEl>
                                        <p:attrNameLst>
                                          <p:attrName>style.visibility</p:attrName>
                                        </p:attrNameLst>
                                      </p:cBhvr>
                                      <p:to>
                                        <p:strVal val="visible"/>
                                      </p:to>
                                    </p:set>
                                    <p:animEffect filter="fade" transition="in">
                                      <p:cBhvr>
                                        <p:cTn dur="1000"/>
                                        <p:tgtEl>
                                          <p:spTgt spid="306">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306">
                                            <p:txEl>
                                              <p:pRg end="4" st="4"/>
                                            </p:txEl>
                                          </p:spTgt>
                                        </p:tgtEl>
                                        <p:attrNameLst>
                                          <p:attrName>style.visibility</p:attrName>
                                        </p:attrNameLst>
                                      </p:cBhvr>
                                      <p:to>
                                        <p:strVal val="visible"/>
                                      </p:to>
                                    </p:set>
                                    <p:animEffect filter="fade" transition="in">
                                      <p:cBhvr>
                                        <p:cTn dur="1000"/>
                                        <p:tgtEl>
                                          <p:spTgt spid="306">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306">
                                            <p:txEl>
                                              <p:pRg end="5" st="5"/>
                                            </p:txEl>
                                          </p:spTgt>
                                        </p:tgtEl>
                                        <p:attrNameLst>
                                          <p:attrName>style.visibility</p:attrName>
                                        </p:attrNameLst>
                                      </p:cBhvr>
                                      <p:to>
                                        <p:strVal val="visible"/>
                                      </p:to>
                                    </p:set>
                                    <p:animEffect filter="fade" transition="in">
                                      <p:cBhvr>
                                        <p:cTn dur="1000"/>
                                        <p:tgtEl>
                                          <p:spTgt spid="306">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306">
                                            <p:txEl>
                                              <p:pRg end="6" st="6"/>
                                            </p:txEl>
                                          </p:spTgt>
                                        </p:tgtEl>
                                        <p:attrNameLst>
                                          <p:attrName>style.visibility</p:attrName>
                                        </p:attrNameLst>
                                      </p:cBhvr>
                                      <p:to>
                                        <p:strVal val="visible"/>
                                      </p:to>
                                    </p:set>
                                    <p:animEffect filter="fade" transition="in">
                                      <p:cBhvr>
                                        <p:cTn dur="1000"/>
                                        <p:tgtEl>
                                          <p:spTgt spid="306">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306">
                                            <p:txEl>
                                              <p:pRg end="7" st="7"/>
                                            </p:txEl>
                                          </p:spTgt>
                                        </p:tgtEl>
                                        <p:attrNameLst>
                                          <p:attrName>style.visibility</p:attrName>
                                        </p:attrNameLst>
                                      </p:cBhvr>
                                      <p:to>
                                        <p:strVal val="visible"/>
                                      </p:to>
                                    </p:set>
                                    <p:animEffect filter="fade" transition="in">
                                      <p:cBhvr>
                                        <p:cTn dur="1000"/>
                                        <p:tgtEl>
                                          <p:spTgt spid="306">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306">
                                            <p:txEl>
                                              <p:pRg end="8" st="8"/>
                                            </p:txEl>
                                          </p:spTgt>
                                        </p:tgtEl>
                                        <p:attrNameLst>
                                          <p:attrName>style.visibility</p:attrName>
                                        </p:attrNameLst>
                                      </p:cBhvr>
                                      <p:to>
                                        <p:strVal val="visible"/>
                                      </p:to>
                                    </p:set>
                                    <p:animEffect filter="fade" transition="in">
                                      <p:cBhvr>
                                        <p:cTn dur="1000"/>
                                        <p:tgtEl>
                                          <p:spTgt spid="306">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306">
                                            <p:txEl>
                                              <p:pRg end="9" st="9"/>
                                            </p:txEl>
                                          </p:spTgt>
                                        </p:tgtEl>
                                        <p:attrNameLst>
                                          <p:attrName>style.visibility</p:attrName>
                                        </p:attrNameLst>
                                      </p:cBhvr>
                                      <p:to>
                                        <p:strVal val="visible"/>
                                      </p:to>
                                    </p:set>
                                    <p:animEffect filter="fade" transition="in">
                                      <p:cBhvr>
                                        <p:cTn dur="1000"/>
                                        <p:tgtEl>
                                          <p:spTgt spid="306">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12" name="Shape 312"/>
        <p:cNvGrpSpPr/>
        <p:nvPr/>
      </p:nvGrpSpPr>
      <p:grpSpPr>
        <a:xfrm>
          <a:off x="0" y="0"/>
          <a:ext cx="0" cy="0"/>
          <a:chOff x="0" y="0"/>
          <a:chExt cx="0" cy="0"/>
        </a:xfrm>
      </p:grpSpPr>
      <p:sp>
        <p:nvSpPr>
          <p:cNvPr id="313" name="Shape 313"/>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Strategy: Ethics </a:t>
            </a:r>
          </a:p>
        </p:txBody>
      </p:sp>
      <p:pic>
        <p:nvPicPr>
          <p:cNvPr id="314" name="Shape 314"/>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315" name="Shape 315"/>
          <p:cNvSpPr txBox="1"/>
          <p:nvPr/>
        </p:nvSpPr>
        <p:spPr>
          <a:xfrm>
            <a:off x="457200" y="1042975"/>
            <a:ext cx="8229600" cy="5083500"/>
          </a:xfrm>
          <a:prstGeom prst="rect">
            <a:avLst/>
          </a:prstGeom>
          <a:noFill/>
          <a:ln>
            <a:noFill/>
          </a:ln>
        </p:spPr>
        <p:txBody>
          <a:bodyPr anchorCtr="0" anchor="t" bIns="45700" lIns="91425" rIns="91425" wrap="square" tIns="45700">
            <a:noAutofit/>
          </a:bodyPr>
          <a:lstStyle/>
          <a:p>
            <a:pPr lvl="0" rtl="0">
              <a:lnSpc>
                <a:spcPct val="115000"/>
              </a:lnSpc>
              <a:spcBef>
                <a:spcPts val="0"/>
              </a:spcBef>
              <a:spcAft>
                <a:spcPts val="1600"/>
              </a:spcAft>
              <a:buNone/>
            </a:pPr>
            <a:r>
              <a:t/>
            </a:r>
            <a:endParaRPr sz="2400">
              <a:latin typeface="Calibri"/>
              <a:ea typeface="Calibri"/>
              <a:cs typeface="Calibri"/>
              <a:sym typeface="Calibri"/>
            </a:endParaRPr>
          </a:p>
          <a:p>
            <a:pPr indent="-381000" lvl="0" marL="457200" rtl="0">
              <a:lnSpc>
                <a:spcPct val="115000"/>
              </a:lnSpc>
              <a:spcBef>
                <a:spcPts val="0"/>
              </a:spcBef>
              <a:spcAft>
                <a:spcPts val="1600"/>
              </a:spcAft>
              <a:buSzPct val="100000"/>
              <a:buFont typeface="Calibri"/>
              <a:buChar char="●"/>
            </a:pPr>
            <a:r>
              <a:rPr lang="en-US" sz="2400">
                <a:latin typeface="Calibri"/>
                <a:ea typeface="Calibri"/>
                <a:cs typeface="Calibri"/>
                <a:sym typeface="Calibri"/>
              </a:rPr>
              <a:t>Be friendly!!! Talk about life outside of debate (because that exists) and make friends!!! </a:t>
            </a:r>
          </a:p>
          <a:p>
            <a:pPr indent="-381000" lvl="0" marL="457200" rtl="0">
              <a:lnSpc>
                <a:spcPct val="115000"/>
              </a:lnSpc>
              <a:spcBef>
                <a:spcPts val="0"/>
              </a:spcBef>
              <a:spcAft>
                <a:spcPts val="1600"/>
              </a:spcAft>
              <a:buSzPct val="100000"/>
              <a:buFont typeface="Calibri"/>
              <a:buChar char="●"/>
            </a:pPr>
            <a:r>
              <a:rPr lang="en-US" sz="2400">
                <a:latin typeface="Calibri"/>
                <a:ea typeface="Calibri"/>
                <a:cs typeface="Calibri"/>
                <a:sym typeface="Calibri"/>
              </a:rPr>
              <a:t>Save your evidence as pdf files on your computer. Need full text. </a:t>
            </a:r>
          </a:p>
          <a:p>
            <a:pPr indent="-381000" lvl="0" marL="457200" rtl="0">
              <a:lnSpc>
                <a:spcPct val="115000"/>
              </a:lnSpc>
              <a:spcBef>
                <a:spcPts val="0"/>
              </a:spcBef>
              <a:spcAft>
                <a:spcPts val="1600"/>
              </a:spcAft>
              <a:buSzPct val="100000"/>
              <a:buFont typeface="Calibri"/>
              <a:buChar char="●"/>
            </a:pPr>
            <a:r>
              <a:rPr lang="en-US" sz="2400">
                <a:latin typeface="Calibri"/>
                <a:ea typeface="Calibri"/>
                <a:cs typeface="Calibri"/>
                <a:sym typeface="Calibri"/>
              </a:rPr>
              <a:t>Follow the rules- don’t find a way around </a:t>
            </a:r>
          </a:p>
          <a:p>
            <a:pPr indent="-381000" lvl="0" marL="457200" rtl="0">
              <a:lnSpc>
                <a:spcPct val="115000"/>
              </a:lnSpc>
              <a:spcBef>
                <a:spcPts val="0"/>
              </a:spcBef>
              <a:spcAft>
                <a:spcPts val="1600"/>
              </a:spcAft>
              <a:buSzPct val="100000"/>
              <a:buFont typeface="Calibri"/>
              <a:buChar char="●"/>
            </a:pPr>
            <a:r>
              <a:rPr lang="en-US" sz="2400">
                <a:latin typeface="Calibri"/>
                <a:ea typeface="Calibri"/>
                <a:cs typeface="Calibri"/>
                <a:sym typeface="Calibri"/>
              </a:rPr>
              <a:t>Cheaters never win. The Patriots did. That’s why we don’t like them.</a:t>
            </a:r>
          </a:p>
          <a:p>
            <a:pPr indent="-228600" lvl="0" marL="228600" marR="0" rtl="0" algn="l">
              <a:lnSpc>
                <a:spcPct val="100000"/>
              </a:lnSpc>
              <a:spcBef>
                <a:spcPts val="1200"/>
              </a:spcBef>
              <a:spcAft>
                <a:spcPts val="0"/>
              </a:spcAft>
              <a:buClr>
                <a:srgbClr val="222222"/>
              </a:buClr>
              <a:buFont typeface="Calibri"/>
              <a:buNone/>
            </a:pPr>
            <a:r>
              <a:t/>
            </a:r>
            <a:endParaRPr i="0" sz="2000" u="none" cap="none" strike="noStrike">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16" name="Shape 316"/>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316"/>
                                        </p:tgtEl>
                                        <p:attrNameLst>
                                          <p:attrName>style.visibility</p:attrName>
                                        </p:attrNameLst>
                                      </p:cBhvr>
                                      <p:to>
                                        <p:strVal val="visible"/>
                                      </p:to>
                                    </p:set>
                                    <p:anim calcmode="lin" valueType="num">
                                      <p:cBhvr additive="base">
                                        <p:cTn dur="1000"/>
                                        <p:tgtEl>
                                          <p:spTgt spid="316"/>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314"/>
                                        </p:tgtEl>
                                        <p:attrNameLst>
                                          <p:attrName>style.visibility</p:attrName>
                                        </p:attrNameLst>
                                      </p:cBhvr>
                                      <p:to>
                                        <p:strVal val="visible"/>
                                      </p:to>
                                    </p:set>
                                    <p:anim calcmode="lin" valueType="num">
                                      <p:cBhvr additive="base">
                                        <p:cTn dur="500"/>
                                        <p:tgtEl>
                                          <p:spTgt spid="314"/>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313"/>
                                        </p:tgtEl>
                                        <p:attrNameLst>
                                          <p:attrName>style.visibility</p:attrName>
                                        </p:attrNameLst>
                                      </p:cBhvr>
                                      <p:to>
                                        <p:strVal val="visible"/>
                                      </p:to>
                                    </p:set>
                                    <p:anim calcmode="lin" valueType="num">
                                      <p:cBhvr additive="base">
                                        <p:cTn dur="1000"/>
                                        <p:tgtEl>
                                          <p:spTgt spid="313"/>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15">
                                            <p:txEl>
                                              <p:pRg end="0" st="0"/>
                                            </p:txEl>
                                          </p:spTgt>
                                        </p:tgtEl>
                                        <p:attrNameLst>
                                          <p:attrName>style.visibility</p:attrName>
                                        </p:attrNameLst>
                                      </p:cBhvr>
                                      <p:to>
                                        <p:strVal val="visible"/>
                                      </p:to>
                                    </p:set>
                                    <p:animEffect filter="fade" transition="in">
                                      <p:cBhvr>
                                        <p:cTn dur="1000"/>
                                        <p:tgtEl>
                                          <p:spTgt spid="315">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315">
                                            <p:txEl>
                                              <p:pRg end="1" st="1"/>
                                            </p:txEl>
                                          </p:spTgt>
                                        </p:tgtEl>
                                        <p:attrNameLst>
                                          <p:attrName>style.visibility</p:attrName>
                                        </p:attrNameLst>
                                      </p:cBhvr>
                                      <p:to>
                                        <p:strVal val="visible"/>
                                      </p:to>
                                    </p:set>
                                    <p:animEffect filter="fade" transition="in">
                                      <p:cBhvr>
                                        <p:cTn dur="1000"/>
                                        <p:tgtEl>
                                          <p:spTgt spid="315">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315">
                                            <p:txEl>
                                              <p:pRg end="2" st="2"/>
                                            </p:txEl>
                                          </p:spTgt>
                                        </p:tgtEl>
                                        <p:attrNameLst>
                                          <p:attrName>style.visibility</p:attrName>
                                        </p:attrNameLst>
                                      </p:cBhvr>
                                      <p:to>
                                        <p:strVal val="visible"/>
                                      </p:to>
                                    </p:set>
                                    <p:animEffect filter="fade" transition="in">
                                      <p:cBhvr>
                                        <p:cTn dur="1000"/>
                                        <p:tgtEl>
                                          <p:spTgt spid="315">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315">
                                            <p:txEl>
                                              <p:pRg end="3" st="3"/>
                                            </p:txEl>
                                          </p:spTgt>
                                        </p:tgtEl>
                                        <p:attrNameLst>
                                          <p:attrName>style.visibility</p:attrName>
                                        </p:attrNameLst>
                                      </p:cBhvr>
                                      <p:to>
                                        <p:strVal val="visible"/>
                                      </p:to>
                                    </p:set>
                                    <p:animEffect filter="fade" transition="in">
                                      <p:cBhvr>
                                        <p:cTn dur="1000"/>
                                        <p:tgtEl>
                                          <p:spTgt spid="315">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315">
                                            <p:txEl>
                                              <p:pRg end="4" st="4"/>
                                            </p:txEl>
                                          </p:spTgt>
                                        </p:tgtEl>
                                        <p:attrNameLst>
                                          <p:attrName>style.visibility</p:attrName>
                                        </p:attrNameLst>
                                      </p:cBhvr>
                                      <p:to>
                                        <p:strVal val="visible"/>
                                      </p:to>
                                    </p:set>
                                    <p:animEffect filter="fade" transition="in">
                                      <p:cBhvr>
                                        <p:cTn dur="1000"/>
                                        <p:tgtEl>
                                          <p:spTgt spid="315">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315">
                                            <p:txEl>
                                              <p:pRg end="5" st="5"/>
                                            </p:txEl>
                                          </p:spTgt>
                                        </p:tgtEl>
                                        <p:attrNameLst>
                                          <p:attrName>style.visibility</p:attrName>
                                        </p:attrNameLst>
                                      </p:cBhvr>
                                      <p:to>
                                        <p:strVal val="visible"/>
                                      </p:to>
                                    </p:set>
                                    <p:animEffect filter="fade" transition="in">
                                      <p:cBhvr>
                                        <p:cTn dur="1000"/>
                                        <p:tgtEl>
                                          <p:spTgt spid="315">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315">
                                            <p:txEl>
                                              <p:pRg end="6" st="6"/>
                                            </p:txEl>
                                          </p:spTgt>
                                        </p:tgtEl>
                                        <p:attrNameLst>
                                          <p:attrName>style.visibility</p:attrName>
                                        </p:attrNameLst>
                                      </p:cBhvr>
                                      <p:to>
                                        <p:strVal val="visible"/>
                                      </p:to>
                                    </p:set>
                                    <p:animEffect filter="fade" transition="in">
                                      <p:cBhvr>
                                        <p:cTn dur="1000"/>
                                        <p:tgtEl>
                                          <p:spTgt spid="315">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315">
                                            <p:txEl>
                                              <p:pRg end="7" st="7"/>
                                            </p:txEl>
                                          </p:spTgt>
                                        </p:tgtEl>
                                        <p:attrNameLst>
                                          <p:attrName>style.visibility</p:attrName>
                                        </p:attrNameLst>
                                      </p:cBhvr>
                                      <p:to>
                                        <p:strVal val="visible"/>
                                      </p:to>
                                    </p:set>
                                    <p:animEffect filter="fade" transition="in">
                                      <p:cBhvr>
                                        <p:cTn dur="1000"/>
                                        <p:tgtEl>
                                          <p:spTgt spid="315">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8" name="Shape 68"/>
        <p:cNvGrpSpPr/>
        <p:nvPr/>
      </p:nvGrpSpPr>
      <p:grpSpPr>
        <a:xfrm>
          <a:off x="0" y="0"/>
          <a:ext cx="0" cy="0"/>
          <a:chOff x="0" y="0"/>
          <a:chExt cx="0" cy="0"/>
        </a:xfrm>
      </p:grpSpPr>
      <p:sp>
        <p:nvSpPr>
          <p:cNvPr id="69" name="Shape 69"/>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Objectives</a:t>
            </a:r>
          </a:p>
        </p:txBody>
      </p:sp>
      <p:pic>
        <p:nvPicPr>
          <p:cNvPr id="70" name="Shape 70"/>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71" name="Shape 71"/>
          <p:cNvSpPr txBox="1"/>
          <p:nvPr/>
        </p:nvSpPr>
        <p:spPr>
          <a:xfrm>
            <a:off x="457200" y="1249600"/>
            <a:ext cx="8229600" cy="4876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accent2"/>
              </a:buClr>
              <a:buSzPct val="25000"/>
              <a:buFont typeface="Calibri"/>
              <a:buNone/>
            </a:pPr>
            <a:r>
              <a:rPr b="1" lang="en-US" sz="2200">
                <a:solidFill>
                  <a:schemeClr val="accent2"/>
                </a:solidFill>
                <a:latin typeface="Calibri"/>
                <a:ea typeface="Calibri"/>
                <a:cs typeface="Calibri"/>
                <a:sym typeface="Calibri"/>
              </a:rPr>
              <a:t>By the end of this ‘webinar’, I will be able to:</a:t>
            </a:r>
          </a:p>
          <a:p>
            <a:pPr indent="-457200" lvl="0" marL="457200" marR="0" rtl="0" algn="l">
              <a:lnSpc>
                <a:spcPct val="100000"/>
              </a:lnSpc>
              <a:spcBef>
                <a:spcPts val="1200"/>
              </a:spcBef>
              <a:spcAft>
                <a:spcPts val="0"/>
              </a:spcAft>
              <a:buClr>
                <a:srgbClr val="222222"/>
              </a:buClr>
              <a:buSzPct val="100000"/>
              <a:buFont typeface="Calibri"/>
              <a:buChar char="•"/>
            </a:pPr>
            <a:r>
              <a:rPr lang="en-US" sz="2200">
                <a:solidFill>
                  <a:schemeClr val="dk1"/>
                </a:solidFill>
                <a:latin typeface="Calibri"/>
                <a:ea typeface="Calibri"/>
                <a:cs typeface="Calibri"/>
                <a:sym typeface="Calibri"/>
              </a:rPr>
              <a:t>Recall common terms used in Congress</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Outline the structure of a session</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Delineate arguments from legislation </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Draft a speech [outline]</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Deliver a speech </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72" name="Shape 72"/>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72"/>
                                        </p:tgtEl>
                                        <p:attrNameLst>
                                          <p:attrName>style.visibility</p:attrName>
                                        </p:attrNameLst>
                                      </p:cBhvr>
                                      <p:to>
                                        <p:strVal val="visible"/>
                                      </p:to>
                                    </p:set>
                                    <p:anim calcmode="lin" valueType="num">
                                      <p:cBhvr additive="base">
                                        <p:cTn dur="1000"/>
                                        <p:tgtEl>
                                          <p:spTgt spid="72"/>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70"/>
                                        </p:tgtEl>
                                        <p:attrNameLst>
                                          <p:attrName>style.visibility</p:attrName>
                                        </p:attrNameLst>
                                      </p:cBhvr>
                                      <p:to>
                                        <p:strVal val="visible"/>
                                      </p:to>
                                    </p:set>
                                    <p:anim calcmode="lin" valueType="num">
                                      <p:cBhvr additive="base">
                                        <p:cTn dur="500"/>
                                        <p:tgtEl>
                                          <p:spTgt spid="70"/>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69"/>
                                        </p:tgtEl>
                                        <p:attrNameLst>
                                          <p:attrName>style.visibility</p:attrName>
                                        </p:attrNameLst>
                                      </p:cBhvr>
                                      <p:to>
                                        <p:strVal val="visible"/>
                                      </p:to>
                                    </p:set>
                                    <p:anim calcmode="lin" valueType="num">
                                      <p:cBhvr additive="base">
                                        <p:cTn dur="1000"/>
                                        <p:tgtEl>
                                          <p:spTgt spid="69"/>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71">
                                            <p:txEl>
                                              <p:pRg end="0" st="0"/>
                                            </p:txEl>
                                          </p:spTgt>
                                        </p:tgtEl>
                                        <p:attrNameLst>
                                          <p:attrName>style.visibility</p:attrName>
                                        </p:attrNameLst>
                                      </p:cBhvr>
                                      <p:to>
                                        <p:strVal val="visible"/>
                                      </p:to>
                                    </p:set>
                                    <p:animEffect filter="fade" transition="in">
                                      <p:cBhvr>
                                        <p:cTn dur="1000"/>
                                        <p:tgtEl>
                                          <p:spTgt spid="71">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71">
                                            <p:txEl>
                                              <p:pRg end="1" st="1"/>
                                            </p:txEl>
                                          </p:spTgt>
                                        </p:tgtEl>
                                        <p:attrNameLst>
                                          <p:attrName>style.visibility</p:attrName>
                                        </p:attrNameLst>
                                      </p:cBhvr>
                                      <p:to>
                                        <p:strVal val="visible"/>
                                      </p:to>
                                    </p:set>
                                    <p:animEffect filter="fade" transition="in">
                                      <p:cBhvr>
                                        <p:cTn dur="1000"/>
                                        <p:tgtEl>
                                          <p:spTgt spid="71">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71">
                                            <p:txEl>
                                              <p:pRg end="2" st="2"/>
                                            </p:txEl>
                                          </p:spTgt>
                                        </p:tgtEl>
                                        <p:attrNameLst>
                                          <p:attrName>style.visibility</p:attrName>
                                        </p:attrNameLst>
                                      </p:cBhvr>
                                      <p:to>
                                        <p:strVal val="visible"/>
                                      </p:to>
                                    </p:set>
                                    <p:animEffect filter="fade" transition="in">
                                      <p:cBhvr>
                                        <p:cTn dur="1000"/>
                                        <p:tgtEl>
                                          <p:spTgt spid="71">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71">
                                            <p:txEl>
                                              <p:pRg end="3" st="3"/>
                                            </p:txEl>
                                          </p:spTgt>
                                        </p:tgtEl>
                                        <p:attrNameLst>
                                          <p:attrName>style.visibility</p:attrName>
                                        </p:attrNameLst>
                                      </p:cBhvr>
                                      <p:to>
                                        <p:strVal val="visible"/>
                                      </p:to>
                                    </p:set>
                                    <p:animEffect filter="fade" transition="in">
                                      <p:cBhvr>
                                        <p:cTn dur="1000"/>
                                        <p:tgtEl>
                                          <p:spTgt spid="71">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71">
                                            <p:txEl>
                                              <p:pRg end="4" st="4"/>
                                            </p:txEl>
                                          </p:spTgt>
                                        </p:tgtEl>
                                        <p:attrNameLst>
                                          <p:attrName>style.visibility</p:attrName>
                                        </p:attrNameLst>
                                      </p:cBhvr>
                                      <p:to>
                                        <p:strVal val="visible"/>
                                      </p:to>
                                    </p:set>
                                    <p:animEffect filter="fade" transition="in">
                                      <p:cBhvr>
                                        <p:cTn dur="1000"/>
                                        <p:tgtEl>
                                          <p:spTgt spid="71">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71">
                                            <p:txEl>
                                              <p:pRg end="5" st="5"/>
                                            </p:txEl>
                                          </p:spTgt>
                                        </p:tgtEl>
                                        <p:attrNameLst>
                                          <p:attrName>style.visibility</p:attrName>
                                        </p:attrNameLst>
                                      </p:cBhvr>
                                      <p:to>
                                        <p:strVal val="visible"/>
                                      </p:to>
                                    </p:set>
                                    <p:animEffect filter="fade" transition="in">
                                      <p:cBhvr>
                                        <p:cTn dur="1000"/>
                                        <p:tgtEl>
                                          <p:spTgt spid="71">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71">
                                            <p:txEl>
                                              <p:pRg end="6" st="6"/>
                                            </p:txEl>
                                          </p:spTgt>
                                        </p:tgtEl>
                                        <p:attrNameLst>
                                          <p:attrName>style.visibility</p:attrName>
                                        </p:attrNameLst>
                                      </p:cBhvr>
                                      <p:to>
                                        <p:strVal val="visible"/>
                                      </p:to>
                                    </p:set>
                                    <p:animEffect filter="fade" transition="in">
                                      <p:cBhvr>
                                        <p:cTn dur="1000"/>
                                        <p:tgtEl>
                                          <p:spTgt spid="71">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71">
                                            <p:txEl>
                                              <p:pRg end="7" st="7"/>
                                            </p:txEl>
                                          </p:spTgt>
                                        </p:tgtEl>
                                        <p:attrNameLst>
                                          <p:attrName>style.visibility</p:attrName>
                                        </p:attrNameLst>
                                      </p:cBhvr>
                                      <p:to>
                                        <p:strVal val="visible"/>
                                      </p:to>
                                    </p:set>
                                    <p:animEffect filter="fade" transition="in">
                                      <p:cBhvr>
                                        <p:cTn dur="1000"/>
                                        <p:tgtEl>
                                          <p:spTgt spid="71">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71">
                                            <p:txEl>
                                              <p:pRg end="8" st="8"/>
                                            </p:txEl>
                                          </p:spTgt>
                                        </p:tgtEl>
                                        <p:attrNameLst>
                                          <p:attrName>style.visibility</p:attrName>
                                        </p:attrNameLst>
                                      </p:cBhvr>
                                      <p:to>
                                        <p:strVal val="visible"/>
                                      </p:to>
                                    </p:set>
                                    <p:animEffect filter="fade" transition="in">
                                      <p:cBhvr>
                                        <p:cTn dur="1000"/>
                                        <p:tgtEl>
                                          <p:spTgt spid="71">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21" name="Shape 321"/>
        <p:cNvGrpSpPr/>
        <p:nvPr/>
      </p:nvGrpSpPr>
      <p:grpSpPr>
        <a:xfrm>
          <a:off x="0" y="0"/>
          <a:ext cx="0" cy="0"/>
          <a:chOff x="0" y="0"/>
          <a:chExt cx="0" cy="0"/>
        </a:xfrm>
      </p:grpSpPr>
      <p:sp>
        <p:nvSpPr>
          <p:cNvPr id="322" name="Shape 322"/>
          <p:cNvSpPr txBox="1"/>
          <p:nvPr/>
        </p:nvSpPr>
        <p:spPr>
          <a:xfrm>
            <a:off x="4981275" y="981291"/>
            <a:ext cx="3645300" cy="3062999"/>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accent2"/>
              </a:buClr>
              <a:buSzPct val="25000"/>
              <a:buFont typeface="Calibri"/>
              <a:buNone/>
            </a:pPr>
            <a:r>
              <a:rPr lang="en-US" sz="3000">
                <a:solidFill>
                  <a:srgbClr val="008EC8"/>
                </a:solidFill>
                <a:latin typeface="Calibri"/>
                <a:ea typeface="Calibri"/>
                <a:cs typeface="Calibri"/>
                <a:sym typeface="Calibri"/>
              </a:rPr>
              <a:t>“</a:t>
            </a:r>
            <a:r>
              <a:rPr lang="en-US" sz="3000">
                <a:solidFill>
                  <a:schemeClr val="accent2"/>
                </a:solidFill>
                <a:latin typeface="Calibri"/>
                <a:ea typeface="Calibri"/>
                <a:cs typeface="Calibri"/>
                <a:sym typeface="Calibri"/>
              </a:rPr>
              <a:t>Some of the great leaders in history were not adored, but respected. My advice to leaders- stop trying to please everyone and do what you believe is best”</a:t>
            </a:r>
          </a:p>
        </p:txBody>
      </p:sp>
      <p:pic>
        <p:nvPicPr>
          <p:cNvPr id="323" name="Shape 323"/>
          <p:cNvPicPr preferRelativeResize="0"/>
          <p:nvPr/>
        </p:nvPicPr>
        <p:blipFill rotWithShape="1">
          <a:blip r:embed="rId3">
            <a:alphaModFix/>
          </a:blip>
          <a:srcRect b="0" l="0" r="0" t="0"/>
          <a:stretch/>
        </p:blipFill>
        <p:spPr>
          <a:xfrm>
            <a:off x="207962" y="6113462"/>
            <a:ext cx="1408111" cy="541337"/>
          </a:xfrm>
          <a:prstGeom prst="rect">
            <a:avLst/>
          </a:prstGeom>
          <a:noFill/>
          <a:ln>
            <a:noFill/>
          </a:ln>
        </p:spPr>
      </p:pic>
      <p:sp>
        <p:nvSpPr>
          <p:cNvPr id="324" name="Shape 324"/>
          <p:cNvSpPr/>
          <p:nvPr/>
        </p:nvSpPr>
        <p:spPr>
          <a:xfrm>
            <a:off x="1771069" y="6192989"/>
            <a:ext cx="7490452" cy="354599"/>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25" name="Shape 325"/>
          <p:cNvSpPr txBox="1"/>
          <p:nvPr/>
        </p:nvSpPr>
        <p:spPr>
          <a:xfrm>
            <a:off x="6210075" y="5074743"/>
            <a:ext cx="2573100" cy="10386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8EC8"/>
              </a:buClr>
              <a:buSzPct val="25000"/>
              <a:buFont typeface="Calibri"/>
              <a:buNone/>
            </a:pPr>
            <a:r>
              <a:rPr b="0" i="1" lang="en-US" sz="1600" u="none" cap="none" strike="noStrike">
                <a:solidFill>
                  <a:srgbClr val="008EC8"/>
                </a:solidFill>
                <a:latin typeface="Calibri"/>
                <a:ea typeface="Calibri"/>
                <a:cs typeface="Calibri"/>
                <a:sym typeface="Calibri"/>
              </a:rPr>
              <a:t>— </a:t>
            </a:r>
            <a:r>
              <a:rPr i="1" lang="en-US" sz="1600">
                <a:solidFill>
                  <a:srgbClr val="008EC8"/>
                </a:solidFill>
                <a:latin typeface="Calibri"/>
                <a:ea typeface="Calibri"/>
                <a:cs typeface="Calibri"/>
                <a:sym typeface="Calibri"/>
              </a:rPr>
              <a:t>Nick Saban, University of Alabama (Head Football Coach)</a:t>
            </a:r>
          </a:p>
        </p:txBody>
      </p:sp>
      <p:pic>
        <p:nvPicPr>
          <p:cNvPr descr="_DSC3717.JPG" id="326" name="Shape 326"/>
          <p:cNvPicPr preferRelativeResize="0"/>
          <p:nvPr/>
        </p:nvPicPr>
        <p:blipFill rotWithShape="1">
          <a:blip r:embed="rId4">
            <a:alphaModFix/>
          </a:blip>
          <a:srcRect b="0" l="23593" r="20207" t="0"/>
          <a:stretch/>
        </p:blipFill>
        <p:spPr>
          <a:xfrm>
            <a:off x="395278" y="742125"/>
            <a:ext cx="4078951" cy="4828686"/>
          </a:xfrm>
          <a:prstGeom prst="rect">
            <a:avLst/>
          </a:prstGeom>
          <a:noFill/>
          <a:ln>
            <a:noFill/>
          </a:ln>
        </p:spPr>
      </p:pic>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324"/>
                                        </p:tgtEl>
                                        <p:attrNameLst>
                                          <p:attrName>style.visibility</p:attrName>
                                        </p:attrNameLst>
                                      </p:cBhvr>
                                      <p:to>
                                        <p:strVal val="visible"/>
                                      </p:to>
                                    </p:set>
                                    <p:anim calcmode="lin" valueType="num">
                                      <p:cBhvr additive="base">
                                        <p:cTn dur="1000"/>
                                        <p:tgtEl>
                                          <p:spTgt spid="324"/>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323"/>
                                        </p:tgtEl>
                                        <p:attrNameLst>
                                          <p:attrName>style.visibility</p:attrName>
                                        </p:attrNameLst>
                                      </p:cBhvr>
                                      <p:to>
                                        <p:strVal val="visible"/>
                                      </p:to>
                                    </p:set>
                                    <p:anim calcmode="lin" valueType="num">
                                      <p:cBhvr additive="base">
                                        <p:cTn dur="500"/>
                                        <p:tgtEl>
                                          <p:spTgt spid="323"/>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2">
                                  <p:stCondLst>
                                    <p:cond delay="0"/>
                                  </p:stCondLst>
                                  <p:childTnLst>
                                    <p:set>
                                      <p:cBhvr>
                                        <p:cTn dur="1" fill="hold">
                                          <p:stCondLst>
                                            <p:cond delay="0"/>
                                          </p:stCondLst>
                                        </p:cTn>
                                        <p:tgtEl>
                                          <p:spTgt spid="326"/>
                                        </p:tgtEl>
                                        <p:attrNameLst>
                                          <p:attrName>style.visibility</p:attrName>
                                        </p:attrNameLst>
                                      </p:cBhvr>
                                      <p:to>
                                        <p:strVal val="visible"/>
                                      </p:to>
                                    </p:set>
                                    <p:anim calcmode="lin" valueType="num">
                                      <p:cBhvr additive="base">
                                        <p:cTn dur="1000"/>
                                        <p:tgtEl>
                                          <p:spTgt spid="326"/>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1000"/>
                                        <p:tgtEl>
                                          <p:spTgt spid="322"/>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325"/>
                                        </p:tgtEl>
                                        <p:attrNameLst>
                                          <p:attrName>style.visibility</p:attrName>
                                        </p:attrNameLst>
                                      </p:cBhvr>
                                      <p:to>
                                        <p:strVal val="visible"/>
                                      </p:to>
                                    </p:set>
                                    <p:animEffect filter="fade" transition="in">
                                      <p:cBhvr>
                                        <p:cTn dur="500"/>
                                        <p:tgtEl>
                                          <p:spTgt spid="3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31" name="Shape 331"/>
        <p:cNvGrpSpPr/>
        <p:nvPr/>
      </p:nvGrpSpPr>
      <p:grpSpPr>
        <a:xfrm>
          <a:off x="0" y="0"/>
          <a:ext cx="0" cy="0"/>
          <a:chOff x="0" y="0"/>
          <a:chExt cx="0" cy="0"/>
        </a:xfrm>
      </p:grpSpPr>
      <p:pic>
        <p:nvPicPr>
          <p:cNvPr id="332" name="Shape 332"/>
          <p:cNvPicPr preferRelativeResize="0"/>
          <p:nvPr/>
        </p:nvPicPr>
        <p:blipFill rotWithShape="1">
          <a:blip r:embed="rId3">
            <a:alphaModFix/>
          </a:blip>
          <a:srcRect b="0" l="0" r="0" t="0"/>
          <a:stretch/>
        </p:blipFill>
        <p:spPr>
          <a:xfrm>
            <a:off x="1076236" y="2084411"/>
            <a:ext cx="6991528" cy="2689175"/>
          </a:xfrm>
          <a:prstGeom prst="rect">
            <a:avLst/>
          </a:prstGeom>
          <a:noFill/>
          <a:ln>
            <a:noFill/>
          </a:ln>
        </p:spPr>
      </p:pic>
      <p:sp>
        <p:nvSpPr>
          <p:cNvPr id="333" name="Shape 333"/>
          <p:cNvSpPr/>
          <p:nvPr/>
        </p:nvSpPr>
        <p:spPr>
          <a:xfrm>
            <a:off x="-164943" y="-16494"/>
            <a:ext cx="9333683" cy="214408"/>
          </a:xfrm>
          <a:prstGeom prst="rect">
            <a:avLst/>
          </a:pr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34" name="Shape 334"/>
          <p:cNvSpPr/>
          <p:nvPr/>
        </p:nvSpPr>
        <p:spPr>
          <a:xfrm>
            <a:off x="-32988" y="-32988"/>
            <a:ext cx="5591551" cy="346354"/>
          </a:xfrm>
          <a:custGeom>
            <a:pathLst>
              <a:path extrusionOk="0" h="120000" w="120000">
                <a:moveTo>
                  <a:pt x="113628" y="2857"/>
                </a:moveTo>
                <a:lnTo>
                  <a:pt x="120000" y="117142"/>
                </a:lnTo>
                <a:lnTo>
                  <a:pt x="0" y="120000"/>
                </a:lnTo>
                <a:lnTo>
                  <a:pt x="0" y="0"/>
                </a:lnTo>
                <a:lnTo>
                  <a:pt x="113628" y="2857"/>
                </a:lnTo>
                <a:close/>
              </a:path>
            </a:pathLst>
          </a:custGeom>
          <a:solidFill>
            <a:schemeClr val="accent1"/>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335" name="Shape 335"/>
          <p:cNvSpPr/>
          <p:nvPr/>
        </p:nvSpPr>
        <p:spPr>
          <a:xfrm>
            <a:off x="0" y="6415780"/>
            <a:ext cx="9168740" cy="442219"/>
          </a:xfrm>
          <a:prstGeom prst="rect">
            <a:avLst/>
          </a:prstGeom>
          <a:solidFill>
            <a:srgbClr val="45C8FF"/>
          </a:solidFill>
          <a:ln>
            <a:noFill/>
          </a:ln>
          <a:effectLst>
            <a:outerShdw blurRad="39999" rotWithShape="0" dir="5400000" dist="23000">
              <a:srgbClr val="000000">
                <a:alpha val="34901"/>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1">
                                  <p:stCondLst>
                                    <p:cond delay="0"/>
                                  </p:stCondLst>
                                  <p:childTnLst>
                                    <p:set>
                                      <p:cBhvr>
                                        <p:cTn dur="1" fill="hold">
                                          <p:stCondLst>
                                            <p:cond delay="0"/>
                                          </p:stCondLst>
                                        </p:cTn>
                                        <p:tgtEl>
                                          <p:spTgt spid="333"/>
                                        </p:tgtEl>
                                        <p:attrNameLst>
                                          <p:attrName>style.visibility</p:attrName>
                                        </p:attrNameLst>
                                      </p:cBhvr>
                                      <p:to>
                                        <p:strVal val="visible"/>
                                      </p:to>
                                    </p:set>
                                    <p:anim calcmode="lin" valueType="num">
                                      <p:cBhvr additive="base">
                                        <p:cTn dur="500"/>
                                        <p:tgtEl>
                                          <p:spTgt spid="33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35"/>
                                        </p:tgtEl>
                                        <p:attrNameLst>
                                          <p:attrName>style.visibility</p:attrName>
                                        </p:attrNameLst>
                                      </p:cBhvr>
                                      <p:to>
                                        <p:strVal val="visible"/>
                                      </p:to>
                                    </p:set>
                                    <p:anim calcmode="lin" valueType="num">
                                      <p:cBhvr additive="base">
                                        <p:cTn dur="500"/>
                                        <p:tgtEl>
                                          <p:spTgt spid="33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334"/>
                                        </p:tgtEl>
                                        <p:attrNameLst>
                                          <p:attrName>style.visibility</p:attrName>
                                        </p:attrNameLst>
                                      </p:cBhvr>
                                      <p:to>
                                        <p:strVal val="visible"/>
                                      </p:to>
                                    </p:set>
                                    <p:anim calcmode="lin" valueType="num">
                                      <p:cBhvr additive="base">
                                        <p:cTn dur="500"/>
                                        <p:tgtEl>
                                          <p:spTgt spid="334"/>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332"/>
                                        </p:tgtEl>
                                        <p:attrNameLst>
                                          <p:attrName>style.visibility</p:attrName>
                                        </p:attrNameLst>
                                      </p:cBhvr>
                                      <p:to>
                                        <p:strVal val="visible"/>
                                      </p:to>
                                    </p:set>
                                    <p:anim calcmode="lin" valueType="num">
                                      <p:cBhvr additive="base">
                                        <p:cTn dur="1000"/>
                                        <p:tgtEl>
                                          <p:spTgt spid="332"/>
                                        </p:tgtEl>
                                        <p:attrNameLst>
                                          <p:attrName>ppt_w</p:attrName>
                                        </p:attrNameLst>
                                      </p:cBhvr>
                                      <p:tavLst>
                                        <p:tav fmla="" tm="0">
                                          <p:val>
                                            <p:strVal val="0"/>
                                          </p:val>
                                        </p:tav>
                                        <p:tav fmla="" tm="100000">
                                          <p:val>
                                            <p:strVal val="#ppt_w"/>
                                          </p:val>
                                        </p:tav>
                                      </p:tavLst>
                                    </p:anim>
                                    <p:anim calcmode="lin" valueType="num">
                                      <p:cBhvr additive="base">
                                        <p:cTn dur="1000"/>
                                        <p:tgtEl>
                                          <p:spTgt spid="332"/>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7" name="Shape 77"/>
        <p:cNvGrpSpPr/>
        <p:nvPr/>
      </p:nvGrpSpPr>
      <p:grpSpPr>
        <a:xfrm>
          <a:off x="0" y="0"/>
          <a:ext cx="0" cy="0"/>
          <a:chOff x="0" y="0"/>
          <a:chExt cx="0" cy="0"/>
        </a:xfrm>
      </p:grpSpPr>
      <p:sp>
        <p:nvSpPr>
          <p:cNvPr id="78" name="Shape 78"/>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Overview: Event Structure</a:t>
            </a:r>
          </a:p>
        </p:txBody>
      </p:sp>
      <p:pic>
        <p:nvPicPr>
          <p:cNvPr id="79" name="Shape 79"/>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80" name="Shape 80"/>
          <p:cNvSpPr txBox="1"/>
          <p:nvPr/>
        </p:nvSpPr>
        <p:spPr>
          <a:xfrm>
            <a:off x="457200" y="1249600"/>
            <a:ext cx="8229600" cy="4876800"/>
          </a:xfrm>
          <a:prstGeom prst="rect">
            <a:avLst/>
          </a:prstGeom>
          <a:noFill/>
          <a:ln>
            <a:noFill/>
          </a:ln>
        </p:spPr>
        <p:txBody>
          <a:bodyPr anchorCtr="0" anchor="t" bIns="45700" lIns="91425" rIns="91425" wrap="square" tIns="45700">
            <a:noAutofit/>
          </a:bodyPr>
          <a:lstStyle/>
          <a:p>
            <a:pPr indent="-3683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What is it?</a:t>
            </a:r>
          </a:p>
          <a:p>
            <a:pPr indent="-368300" lvl="1" marL="9144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Simulation of the United States Congress (both chambers)</a:t>
            </a:r>
          </a:p>
          <a:p>
            <a:pPr indent="-3683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What happens?</a:t>
            </a:r>
          </a:p>
          <a:p>
            <a:pPr indent="-368300" lvl="1" marL="9144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Discuss/Debate “Legislation”</a:t>
            </a:r>
          </a:p>
          <a:p>
            <a:pPr indent="-368300" lvl="1" marL="9144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Affirmative/Negative- questions</a:t>
            </a:r>
          </a:p>
          <a:p>
            <a:pPr indent="-3683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For how long?</a:t>
            </a:r>
          </a:p>
          <a:p>
            <a:pPr indent="-368300" lvl="1" marL="9144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2-3 hours</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81" name="Shape 81"/>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81"/>
                                        </p:tgtEl>
                                        <p:attrNameLst>
                                          <p:attrName>style.visibility</p:attrName>
                                        </p:attrNameLst>
                                      </p:cBhvr>
                                      <p:to>
                                        <p:strVal val="visible"/>
                                      </p:to>
                                    </p:set>
                                    <p:anim calcmode="lin" valueType="num">
                                      <p:cBhvr additive="base">
                                        <p:cTn dur="1000"/>
                                        <p:tgtEl>
                                          <p:spTgt spid="81"/>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additive="base">
                                        <p:cTn dur="500"/>
                                        <p:tgtEl>
                                          <p:spTgt spid="79"/>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78"/>
                                        </p:tgtEl>
                                        <p:attrNameLst>
                                          <p:attrName>style.visibility</p:attrName>
                                        </p:attrNameLst>
                                      </p:cBhvr>
                                      <p:to>
                                        <p:strVal val="visible"/>
                                      </p:to>
                                    </p:set>
                                    <p:anim calcmode="lin" valueType="num">
                                      <p:cBhvr additive="base">
                                        <p:cTn dur="1000"/>
                                        <p:tgtEl>
                                          <p:spTgt spid="78"/>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0">
                                            <p:txEl>
                                              <p:pRg end="0" st="0"/>
                                            </p:txEl>
                                          </p:spTgt>
                                        </p:tgtEl>
                                        <p:attrNameLst>
                                          <p:attrName>style.visibility</p:attrName>
                                        </p:attrNameLst>
                                      </p:cBhvr>
                                      <p:to>
                                        <p:strVal val="visible"/>
                                      </p:to>
                                    </p:set>
                                    <p:animEffect filter="fade" transition="in">
                                      <p:cBhvr>
                                        <p:cTn dur="1000"/>
                                        <p:tgtEl>
                                          <p:spTgt spid="80">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0">
                                            <p:txEl>
                                              <p:pRg end="1" st="1"/>
                                            </p:txEl>
                                          </p:spTgt>
                                        </p:tgtEl>
                                        <p:attrNameLst>
                                          <p:attrName>style.visibility</p:attrName>
                                        </p:attrNameLst>
                                      </p:cBhvr>
                                      <p:to>
                                        <p:strVal val="visible"/>
                                      </p:to>
                                    </p:set>
                                    <p:animEffect filter="fade" transition="in">
                                      <p:cBhvr>
                                        <p:cTn dur="1000"/>
                                        <p:tgtEl>
                                          <p:spTgt spid="80">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80">
                                            <p:txEl>
                                              <p:pRg end="2" st="2"/>
                                            </p:txEl>
                                          </p:spTgt>
                                        </p:tgtEl>
                                        <p:attrNameLst>
                                          <p:attrName>style.visibility</p:attrName>
                                        </p:attrNameLst>
                                      </p:cBhvr>
                                      <p:to>
                                        <p:strVal val="visible"/>
                                      </p:to>
                                    </p:set>
                                    <p:animEffect filter="fade" transition="in">
                                      <p:cBhvr>
                                        <p:cTn dur="1000"/>
                                        <p:tgtEl>
                                          <p:spTgt spid="80">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80">
                                            <p:txEl>
                                              <p:pRg end="3" st="3"/>
                                            </p:txEl>
                                          </p:spTgt>
                                        </p:tgtEl>
                                        <p:attrNameLst>
                                          <p:attrName>style.visibility</p:attrName>
                                        </p:attrNameLst>
                                      </p:cBhvr>
                                      <p:to>
                                        <p:strVal val="visible"/>
                                      </p:to>
                                    </p:set>
                                    <p:animEffect filter="fade" transition="in">
                                      <p:cBhvr>
                                        <p:cTn dur="1000"/>
                                        <p:tgtEl>
                                          <p:spTgt spid="80">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80">
                                            <p:txEl>
                                              <p:pRg end="4" st="4"/>
                                            </p:txEl>
                                          </p:spTgt>
                                        </p:tgtEl>
                                        <p:attrNameLst>
                                          <p:attrName>style.visibility</p:attrName>
                                        </p:attrNameLst>
                                      </p:cBhvr>
                                      <p:to>
                                        <p:strVal val="visible"/>
                                      </p:to>
                                    </p:set>
                                    <p:animEffect filter="fade" transition="in">
                                      <p:cBhvr>
                                        <p:cTn dur="1000"/>
                                        <p:tgtEl>
                                          <p:spTgt spid="80">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80">
                                            <p:txEl>
                                              <p:pRg end="5" st="5"/>
                                            </p:txEl>
                                          </p:spTgt>
                                        </p:tgtEl>
                                        <p:attrNameLst>
                                          <p:attrName>style.visibility</p:attrName>
                                        </p:attrNameLst>
                                      </p:cBhvr>
                                      <p:to>
                                        <p:strVal val="visible"/>
                                      </p:to>
                                    </p:set>
                                    <p:animEffect filter="fade" transition="in">
                                      <p:cBhvr>
                                        <p:cTn dur="1000"/>
                                        <p:tgtEl>
                                          <p:spTgt spid="80">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80">
                                            <p:txEl>
                                              <p:pRg end="6" st="6"/>
                                            </p:txEl>
                                          </p:spTgt>
                                        </p:tgtEl>
                                        <p:attrNameLst>
                                          <p:attrName>style.visibility</p:attrName>
                                        </p:attrNameLst>
                                      </p:cBhvr>
                                      <p:to>
                                        <p:strVal val="visible"/>
                                      </p:to>
                                    </p:set>
                                    <p:animEffect filter="fade" transition="in">
                                      <p:cBhvr>
                                        <p:cTn dur="1000"/>
                                        <p:tgtEl>
                                          <p:spTgt spid="80">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80">
                                            <p:txEl>
                                              <p:pRg end="7" st="7"/>
                                            </p:txEl>
                                          </p:spTgt>
                                        </p:tgtEl>
                                        <p:attrNameLst>
                                          <p:attrName>style.visibility</p:attrName>
                                        </p:attrNameLst>
                                      </p:cBhvr>
                                      <p:to>
                                        <p:strVal val="visible"/>
                                      </p:to>
                                    </p:set>
                                    <p:animEffect filter="fade" transition="in">
                                      <p:cBhvr>
                                        <p:cTn dur="1000"/>
                                        <p:tgtEl>
                                          <p:spTgt spid="80">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80">
                                            <p:txEl>
                                              <p:pRg end="8" st="8"/>
                                            </p:txEl>
                                          </p:spTgt>
                                        </p:tgtEl>
                                        <p:attrNameLst>
                                          <p:attrName>style.visibility</p:attrName>
                                        </p:attrNameLst>
                                      </p:cBhvr>
                                      <p:to>
                                        <p:strVal val="visible"/>
                                      </p:to>
                                    </p:set>
                                    <p:animEffect filter="fade" transition="in">
                                      <p:cBhvr>
                                        <p:cTn dur="1000"/>
                                        <p:tgtEl>
                                          <p:spTgt spid="80">
                                            <p:txEl>
                                              <p:pRg end="8" st="8"/>
                                            </p:txEl>
                                          </p:spTgt>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80">
                                            <p:txEl>
                                              <p:pRg end="9" st="9"/>
                                            </p:txEl>
                                          </p:spTgt>
                                        </p:tgtEl>
                                        <p:attrNameLst>
                                          <p:attrName>style.visibility</p:attrName>
                                        </p:attrNameLst>
                                      </p:cBhvr>
                                      <p:to>
                                        <p:strVal val="visible"/>
                                      </p:to>
                                    </p:set>
                                    <p:animEffect filter="fade" transition="in">
                                      <p:cBhvr>
                                        <p:cTn dur="1000"/>
                                        <p:tgtEl>
                                          <p:spTgt spid="80">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6" name="Shape 86"/>
        <p:cNvGrpSpPr/>
        <p:nvPr/>
      </p:nvGrpSpPr>
      <p:grpSpPr>
        <a:xfrm>
          <a:off x="0" y="0"/>
          <a:ext cx="0" cy="0"/>
          <a:chOff x="0" y="0"/>
          <a:chExt cx="0" cy="0"/>
        </a:xfrm>
      </p:grpSpPr>
      <p:sp>
        <p:nvSpPr>
          <p:cNvPr id="87" name="Shape 87"/>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Review:Terms</a:t>
            </a:r>
          </a:p>
        </p:txBody>
      </p:sp>
      <p:pic>
        <p:nvPicPr>
          <p:cNvPr id="88" name="Shape 88"/>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89" name="Shape 89"/>
          <p:cNvSpPr txBox="1"/>
          <p:nvPr/>
        </p:nvSpPr>
        <p:spPr>
          <a:xfrm>
            <a:off x="457200" y="1062650"/>
            <a:ext cx="8229600" cy="50637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accent2"/>
              </a:buClr>
              <a:buSzPct val="25000"/>
              <a:buFont typeface="Calibri"/>
              <a:buNone/>
            </a:pPr>
            <a:r>
              <a:rPr b="1" lang="en-US" sz="2200">
                <a:solidFill>
                  <a:schemeClr val="accent2"/>
                </a:solidFill>
                <a:latin typeface="Calibri"/>
                <a:ea typeface="Calibri"/>
                <a:cs typeface="Calibri"/>
                <a:sym typeface="Calibri"/>
              </a:rPr>
              <a:t>Terms that will be referenced throughout:</a:t>
            </a:r>
          </a:p>
          <a:p>
            <a:pPr indent="-457200" lvl="0" marL="457200" marR="0" rtl="0" algn="l">
              <a:lnSpc>
                <a:spcPct val="100000"/>
              </a:lnSpc>
              <a:spcBef>
                <a:spcPts val="1200"/>
              </a:spcBef>
              <a:spcAft>
                <a:spcPts val="0"/>
              </a:spcAft>
              <a:buClr>
                <a:srgbClr val="222222"/>
              </a:buClr>
              <a:buSzPct val="100000"/>
              <a:buFont typeface="Calibri"/>
              <a:buChar char="•"/>
            </a:pPr>
            <a:r>
              <a:rPr lang="en-US" sz="2200">
                <a:solidFill>
                  <a:schemeClr val="dk1"/>
                </a:solidFill>
                <a:latin typeface="Calibri"/>
                <a:ea typeface="Calibri"/>
                <a:cs typeface="Calibri"/>
                <a:sym typeface="Calibri"/>
              </a:rPr>
              <a:t>Docket: Packet full of legislation (bills and resolutions)</a:t>
            </a:r>
          </a:p>
          <a:p>
            <a:pPr indent="-457200" lvl="0" marL="457200" marR="0" rtl="0" algn="l">
              <a:lnSpc>
                <a:spcPct val="100000"/>
              </a:lnSpc>
              <a:spcBef>
                <a:spcPts val="1200"/>
              </a:spcBef>
              <a:spcAft>
                <a:spcPts val="0"/>
              </a:spcAft>
              <a:buClr>
                <a:srgbClr val="222222"/>
              </a:buClr>
              <a:buSzPct val="100000"/>
              <a:buFont typeface="Calibri"/>
              <a:buChar char="•"/>
            </a:pPr>
            <a:r>
              <a:rPr lang="en-US" sz="2200">
                <a:solidFill>
                  <a:schemeClr val="dk1"/>
                </a:solidFill>
                <a:latin typeface="Calibri"/>
                <a:ea typeface="Calibri"/>
                <a:cs typeface="Calibri"/>
                <a:sym typeface="Calibri"/>
              </a:rPr>
              <a:t>Authorship: First speech given on a bill/res.</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Presiding Officer: Student elect </a:t>
            </a:r>
            <a:r>
              <a:rPr lang="en-US" sz="2200">
                <a:solidFill>
                  <a:schemeClr val="dk1"/>
                </a:solidFill>
                <a:latin typeface="Calibri"/>
                <a:ea typeface="Calibri"/>
                <a:cs typeface="Calibri"/>
                <a:sym typeface="Calibri"/>
              </a:rPr>
              <a:t>individual</a:t>
            </a:r>
            <a:r>
              <a:rPr lang="en-US" sz="2200">
                <a:solidFill>
                  <a:schemeClr val="dk1"/>
                </a:solidFill>
                <a:latin typeface="Calibri"/>
                <a:ea typeface="Calibri"/>
                <a:cs typeface="Calibri"/>
                <a:sym typeface="Calibri"/>
              </a:rPr>
              <a:t> who runs the session</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Caucus: Formal/ informal discussion with competitors about how to order the agenda [docket]</a:t>
            </a:r>
          </a:p>
          <a:p>
            <a:pPr indent="-457200" lvl="0" marL="457200" marR="0" rtl="0" algn="l">
              <a:lnSpc>
                <a:spcPct val="100000"/>
              </a:lnSpc>
              <a:spcBef>
                <a:spcPts val="1200"/>
              </a:spcBef>
              <a:spcAft>
                <a:spcPts val="0"/>
              </a:spcAft>
              <a:buClr>
                <a:schemeClr val="dk1"/>
              </a:buClr>
              <a:buSzPct val="100000"/>
              <a:buFont typeface="Calibri"/>
              <a:buChar char="•"/>
            </a:pPr>
            <a:r>
              <a:rPr lang="en-US" sz="2200">
                <a:solidFill>
                  <a:schemeClr val="dk1"/>
                </a:solidFill>
                <a:latin typeface="Calibri"/>
                <a:ea typeface="Calibri"/>
                <a:cs typeface="Calibri"/>
                <a:sym typeface="Calibri"/>
              </a:rPr>
              <a:t>Motions: Actions in the chamber (how to do things)</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90" name="Shape 90"/>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90"/>
                                        </p:tgtEl>
                                        <p:attrNameLst>
                                          <p:attrName>style.visibility</p:attrName>
                                        </p:attrNameLst>
                                      </p:cBhvr>
                                      <p:to>
                                        <p:strVal val="visible"/>
                                      </p:to>
                                    </p:set>
                                    <p:anim calcmode="lin" valueType="num">
                                      <p:cBhvr additive="base">
                                        <p:cTn dur="1000"/>
                                        <p:tgtEl>
                                          <p:spTgt spid="9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88"/>
                                        </p:tgtEl>
                                        <p:attrNameLst>
                                          <p:attrName>style.visibility</p:attrName>
                                        </p:attrNameLst>
                                      </p:cBhvr>
                                      <p:to>
                                        <p:strVal val="visible"/>
                                      </p:to>
                                    </p:set>
                                    <p:anim calcmode="lin" valueType="num">
                                      <p:cBhvr additive="base">
                                        <p:cTn dur="500"/>
                                        <p:tgtEl>
                                          <p:spTgt spid="88"/>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1000"/>
                                        <p:tgtEl>
                                          <p:spTgt spid="87"/>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9">
                                            <p:txEl>
                                              <p:pRg end="0" st="0"/>
                                            </p:txEl>
                                          </p:spTgt>
                                        </p:tgtEl>
                                        <p:attrNameLst>
                                          <p:attrName>style.visibility</p:attrName>
                                        </p:attrNameLst>
                                      </p:cBhvr>
                                      <p:to>
                                        <p:strVal val="visible"/>
                                      </p:to>
                                    </p:set>
                                    <p:animEffect filter="fade" transition="in">
                                      <p:cBhvr>
                                        <p:cTn dur="1000"/>
                                        <p:tgtEl>
                                          <p:spTgt spid="89">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9">
                                            <p:txEl>
                                              <p:pRg end="1" st="1"/>
                                            </p:txEl>
                                          </p:spTgt>
                                        </p:tgtEl>
                                        <p:attrNameLst>
                                          <p:attrName>style.visibility</p:attrName>
                                        </p:attrNameLst>
                                      </p:cBhvr>
                                      <p:to>
                                        <p:strVal val="visible"/>
                                      </p:to>
                                    </p:set>
                                    <p:animEffect filter="fade" transition="in">
                                      <p:cBhvr>
                                        <p:cTn dur="1000"/>
                                        <p:tgtEl>
                                          <p:spTgt spid="89">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89">
                                            <p:txEl>
                                              <p:pRg end="2" st="2"/>
                                            </p:txEl>
                                          </p:spTgt>
                                        </p:tgtEl>
                                        <p:attrNameLst>
                                          <p:attrName>style.visibility</p:attrName>
                                        </p:attrNameLst>
                                      </p:cBhvr>
                                      <p:to>
                                        <p:strVal val="visible"/>
                                      </p:to>
                                    </p:set>
                                    <p:animEffect filter="fade" transition="in">
                                      <p:cBhvr>
                                        <p:cTn dur="1000"/>
                                        <p:tgtEl>
                                          <p:spTgt spid="89">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89">
                                            <p:txEl>
                                              <p:pRg end="3" st="3"/>
                                            </p:txEl>
                                          </p:spTgt>
                                        </p:tgtEl>
                                        <p:attrNameLst>
                                          <p:attrName>style.visibility</p:attrName>
                                        </p:attrNameLst>
                                      </p:cBhvr>
                                      <p:to>
                                        <p:strVal val="visible"/>
                                      </p:to>
                                    </p:set>
                                    <p:animEffect filter="fade" transition="in">
                                      <p:cBhvr>
                                        <p:cTn dur="1000"/>
                                        <p:tgtEl>
                                          <p:spTgt spid="89">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89">
                                            <p:txEl>
                                              <p:pRg end="4" st="4"/>
                                            </p:txEl>
                                          </p:spTgt>
                                        </p:tgtEl>
                                        <p:attrNameLst>
                                          <p:attrName>style.visibility</p:attrName>
                                        </p:attrNameLst>
                                      </p:cBhvr>
                                      <p:to>
                                        <p:strVal val="visible"/>
                                      </p:to>
                                    </p:set>
                                    <p:animEffect filter="fade" transition="in">
                                      <p:cBhvr>
                                        <p:cTn dur="1000"/>
                                        <p:tgtEl>
                                          <p:spTgt spid="89">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89">
                                            <p:txEl>
                                              <p:pRg end="5" st="5"/>
                                            </p:txEl>
                                          </p:spTgt>
                                        </p:tgtEl>
                                        <p:attrNameLst>
                                          <p:attrName>style.visibility</p:attrName>
                                        </p:attrNameLst>
                                      </p:cBhvr>
                                      <p:to>
                                        <p:strVal val="visible"/>
                                      </p:to>
                                    </p:set>
                                    <p:animEffect filter="fade" transition="in">
                                      <p:cBhvr>
                                        <p:cTn dur="1000"/>
                                        <p:tgtEl>
                                          <p:spTgt spid="89">
                                            <p:txEl>
                                              <p:pRg end="5" st="5"/>
                                            </p:txEl>
                                          </p:spTgt>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89">
                                            <p:txEl>
                                              <p:pRg end="6" st="6"/>
                                            </p:txEl>
                                          </p:spTgt>
                                        </p:tgtEl>
                                        <p:attrNameLst>
                                          <p:attrName>style.visibility</p:attrName>
                                        </p:attrNameLst>
                                      </p:cBhvr>
                                      <p:to>
                                        <p:strVal val="visible"/>
                                      </p:to>
                                    </p:set>
                                    <p:animEffect filter="fade" transition="in">
                                      <p:cBhvr>
                                        <p:cTn dur="1000"/>
                                        <p:tgtEl>
                                          <p:spTgt spid="89">
                                            <p:txEl>
                                              <p:pRg end="6" st="6"/>
                                            </p:txEl>
                                          </p:spTgt>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89">
                                            <p:txEl>
                                              <p:pRg end="7" st="7"/>
                                            </p:txEl>
                                          </p:spTgt>
                                        </p:tgtEl>
                                        <p:attrNameLst>
                                          <p:attrName>style.visibility</p:attrName>
                                        </p:attrNameLst>
                                      </p:cBhvr>
                                      <p:to>
                                        <p:strVal val="visible"/>
                                      </p:to>
                                    </p:set>
                                    <p:animEffect filter="fade" transition="in">
                                      <p:cBhvr>
                                        <p:cTn dur="1000"/>
                                        <p:tgtEl>
                                          <p:spTgt spid="89">
                                            <p:txEl>
                                              <p:pRg end="7" st="7"/>
                                            </p:txEl>
                                          </p:spTgt>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89">
                                            <p:txEl>
                                              <p:pRg end="8" st="8"/>
                                            </p:txEl>
                                          </p:spTgt>
                                        </p:tgtEl>
                                        <p:attrNameLst>
                                          <p:attrName>style.visibility</p:attrName>
                                        </p:attrNameLst>
                                      </p:cBhvr>
                                      <p:to>
                                        <p:strVal val="visible"/>
                                      </p:to>
                                    </p:set>
                                    <p:animEffect filter="fade" transition="in">
                                      <p:cBhvr>
                                        <p:cTn dur="1000"/>
                                        <p:tgtEl>
                                          <p:spTgt spid="8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5" name="Shape 95"/>
        <p:cNvGrpSpPr/>
        <p:nvPr/>
      </p:nvGrpSpPr>
      <p:grpSpPr>
        <a:xfrm>
          <a:off x="0" y="0"/>
          <a:ext cx="0" cy="0"/>
          <a:chOff x="0" y="0"/>
          <a:chExt cx="0" cy="0"/>
        </a:xfrm>
      </p:grpSpPr>
      <p:sp>
        <p:nvSpPr>
          <p:cNvPr id="96" name="Shape 96"/>
          <p:cNvSpPr txBox="1"/>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786F68"/>
              </a:buClr>
              <a:buFont typeface="Trebuchet MS"/>
              <a:buNone/>
            </a:pPr>
            <a:r>
              <a:t/>
            </a:r>
            <a:endParaRPr b="0" i="0" sz="3600" u="none" cap="none" strike="noStrike">
              <a:solidFill>
                <a:srgbClr val="786F68"/>
              </a:solidFill>
              <a:latin typeface="Trebuchet MS"/>
              <a:ea typeface="Trebuchet MS"/>
              <a:cs typeface="Trebuchet MS"/>
              <a:sym typeface="Trebuchet MS"/>
            </a:endParaRPr>
          </a:p>
        </p:txBody>
      </p:sp>
      <p:pic>
        <p:nvPicPr>
          <p:cNvPr id="97" name="Shape 97"/>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98" name="Shape 98"/>
          <p:cNvSpPr txBox="1"/>
          <p:nvPr/>
        </p:nvSpPr>
        <p:spPr>
          <a:xfrm>
            <a:off x="457200" y="1928500"/>
            <a:ext cx="8229600" cy="24894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accent2"/>
              </a:buClr>
              <a:buSzPct val="25000"/>
              <a:buFont typeface="Calibri"/>
              <a:buNone/>
            </a:pPr>
            <a:r>
              <a:rPr b="1" lang="en-US" sz="6000">
                <a:solidFill>
                  <a:schemeClr val="accent2"/>
                </a:solidFill>
                <a:latin typeface="Calibri"/>
                <a:ea typeface="Calibri"/>
                <a:cs typeface="Calibri"/>
                <a:sym typeface="Calibri"/>
              </a:rPr>
              <a:t>Delineate Arguments</a:t>
            </a:r>
          </a:p>
          <a:p>
            <a:pPr indent="0" lvl="0" marL="0" marR="0" rtl="0" algn="ctr">
              <a:lnSpc>
                <a:spcPct val="100000"/>
              </a:lnSpc>
              <a:spcBef>
                <a:spcPts val="0"/>
              </a:spcBef>
              <a:spcAft>
                <a:spcPts val="0"/>
              </a:spcAft>
              <a:buClr>
                <a:schemeClr val="accent2"/>
              </a:buClr>
              <a:buSzPct val="25000"/>
              <a:buFont typeface="Calibri"/>
              <a:buNone/>
            </a:pPr>
            <a:r>
              <a:rPr b="1" lang="en-US" sz="3600">
                <a:solidFill>
                  <a:schemeClr val="accent2"/>
                </a:solidFill>
                <a:latin typeface="Calibri"/>
                <a:ea typeface="Calibri"/>
                <a:cs typeface="Calibri"/>
                <a:sym typeface="Calibri"/>
              </a:rPr>
              <a:t>From Legislation Text</a:t>
            </a:r>
          </a:p>
          <a:p>
            <a:pPr indent="-228600" lvl="0" marL="228600" marR="0" rtl="0" algn="l">
              <a:lnSpc>
                <a:spcPct val="100000"/>
              </a:lnSpc>
              <a:spcBef>
                <a:spcPts val="1200"/>
              </a:spcBef>
              <a:spcAft>
                <a:spcPts val="0"/>
              </a:spcAft>
              <a:buClr>
                <a:srgbClr val="222222"/>
              </a:buClr>
              <a:buFont typeface="Calibri"/>
              <a:buNone/>
            </a:pPr>
            <a:r>
              <a:t/>
            </a:r>
            <a:endParaRPr b="0" i="0" sz="2200" u="none" cap="none" strike="noStrike">
              <a:solidFill>
                <a:srgbClr val="222222"/>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99" name="Shape 99"/>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99"/>
                                        </p:tgtEl>
                                        <p:attrNameLst>
                                          <p:attrName>style.visibility</p:attrName>
                                        </p:attrNameLst>
                                      </p:cBhvr>
                                      <p:to>
                                        <p:strVal val="visible"/>
                                      </p:to>
                                    </p:set>
                                    <p:anim calcmode="lin" valueType="num">
                                      <p:cBhvr additive="base">
                                        <p:cTn dur="1000"/>
                                        <p:tgtEl>
                                          <p:spTgt spid="99"/>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97"/>
                                        </p:tgtEl>
                                        <p:attrNameLst>
                                          <p:attrName>style.visibility</p:attrName>
                                        </p:attrNameLst>
                                      </p:cBhvr>
                                      <p:to>
                                        <p:strVal val="visible"/>
                                      </p:to>
                                    </p:set>
                                    <p:anim calcmode="lin" valueType="num">
                                      <p:cBhvr additive="base">
                                        <p:cTn dur="500"/>
                                        <p:tgtEl>
                                          <p:spTgt spid="97"/>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96"/>
                                        </p:tgtEl>
                                        <p:attrNameLst>
                                          <p:attrName>style.visibility</p:attrName>
                                        </p:attrNameLst>
                                      </p:cBhvr>
                                      <p:to>
                                        <p:strVal val="visible"/>
                                      </p:to>
                                    </p:set>
                                    <p:anim calcmode="lin" valueType="num">
                                      <p:cBhvr additive="base">
                                        <p:cTn dur="1000"/>
                                        <p:tgtEl>
                                          <p:spTgt spid="9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animEffect filter="fade" transition="in">
                                      <p:cBhvr>
                                        <p:cTn dur="1000"/>
                                        <p:tgtEl>
                                          <p:spTgt spid="98">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animEffect filter="fade" transition="in">
                                      <p:cBhvr>
                                        <p:cTn dur="1000"/>
                                        <p:tgtEl>
                                          <p:spTgt spid="98">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animEffect filter="fade" transition="in">
                                      <p:cBhvr>
                                        <p:cTn dur="1000"/>
                                        <p:tgtEl>
                                          <p:spTgt spid="98">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animEffect filter="fade" transition="in">
                                      <p:cBhvr>
                                        <p:cTn dur="1000"/>
                                        <p:tgtEl>
                                          <p:spTgt spid="98">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98">
                                            <p:txEl>
                                              <p:pRg end="4" st="4"/>
                                            </p:txEl>
                                          </p:spTgt>
                                        </p:tgtEl>
                                        <p:attrNameLst>
                                          <p:attrName>style.visibility</p:attrName>
                                        </p:attrNameLst>
                                      </p:cBhvr>
                                      <p:to>
                                        <p:strVal val="visible"/>
                                      </p:to>
                                    </p:set>
                                    <p:animEffect filter="fade" transition="in">
                                      <p:cBhvr>
                                        <p:cTn dur="1000"/>
                                        <p:tgtEl>
                                          <p:spTgt spid="98">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4" name="Shape 104"/>
        <p:cNvGrpSpPr/>
        <p:nvPr/>
      </p:nvGrpSpPr>
      <p:grpSpPr>
        <a:xfrm>
          <a:off x="0" y="0"/>
          <a:ext cx="0" cy="0"/>
          <a:chOff x="0" y="0"/>
          <a:chExt cx="0" cy="0"/>
        </a:xfrm>
      </p:grpSpPr>
      <p:sp>
        <p:nvSpPr>
          <p:cNvPr id="105" name="Shape 105"/>
          <p:cNvSpPr txBox="1"/>
          <p:nvPr/>
        </p:nvSpPr>
        <p:spPr>
          <a:xfrm>
            <a:off x="457200" y="274625"/>
            <a:ext cx="3872100" cy="1143000"/>
          </a:xfrm>
          <a:prstGeom prst="rect">
            <a:avLst/>
          </a:prstGeom>
          <a:noFill/>
          <a:ln>
            <a:noFill/>
          </a:ln>
        </p:spPr>
        <p:txBody>
          <a:bodyPr anchorCtr="0" anchor="ctr" bIns="45700" lIns="91425" rIns="91425" wrap="square" tIns="45700">
            <a:noAutofit/>
          </a:bodyPr>
          <a:lstStyle/>
          <a:p>
            <a:pPr indent="0" lvl="0" marL="0" marR="0" rtl="0">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Legislation: Bills </a:t>
            </a:r>
          </a:p>
        </p:txBody>
      </p:sp>
      <p:pic>
        <p:nvPicPr>
          <p:cNvPr id="106" name="Shape 106"/>
          <p:cNvPicPr preferRelativeResize="0"/>
          <p:nvPr/>
        </p:nvPicPr>
        <p:blipFill rotWithShape="1">
          <a:blip r:embed="rId3">
            <a:alphaModFix/>
          </a:blip>
          <a:srcRect b="0" l="0" r="0" t="0"/>
          <a:stretch/>
        </p:blipFill>
        <p:spPr>
          <a:xfrm>
            <a:off x="207962" y="6113462"/>
            <a:ext cx="1408111" cy="541337"/>
          </a:xfrm>
          <a:prstGeom prst="rect">
            <a:avLst/>
          </a:prstGeom>
          <a:noFill/>
          <a:ln>
            <a:noFill/>
          </a:ln>
        </p:spPr>
      </p:pic>
      <p:sp>
        <p:nvSpPr>
          <p:cNvPr id="107" name="Shape 107"/>
          <p:cNvSpPr txBox="1"/>
          <p:nvPr/>
        </p:nvSpPr>
        <p:spPr>
          <a:xfrm>
            <a:off x="403400" y="1180725"/>
            <a:ext cx="2794500" cy="4492800"/>
          </a:xfrm>
          <a:prstGeom prst="rect">
            <a:avLst/>
          </a:prstGeom>
          <a:solidFill>
            <a:srgbClr val="C1ECFE"/>
          </a:solidFill>
          <a:ln>
            <a:noFill/>
          </a:ln>
        </p:spPr>
        <p:txBody>
          <a:bodyPr anchorCtr="0" anchor="t" bIns="45700" lIns="91425" rIns="91425" wrap="square" tIns="45700">
            <a:noAutofit/>
          </a:bodyPr>
          <a:lstStyle/>
          <a:p>
            <a:pPr indent="-355600" lvl="0" marL="457200" marR="0" rtl="0" algn="l">
              <a:lnSpc>
                <a:spcPct val="100000"/>
              </a:lnSpc>
              <a:spcBef>
                <a:spcPts val="1200"/>
              </a:spcBef>
              <a:spcAft>
                <a:spcPts val="0"/>
              </a:spcAft>
              <a:buClr>
                <a:srgbClr val="000080"/>
              </a:buClr>
              <a:buSzPct val="100000"/>
              <a:buFont typeface="Calibri"/>
              <a:buChar char="●"/>
            </a:pPr>
            <a:r>
              <a:rPr lang="en-US" sz="2000">
                <a:solidFill>
                  <a:srgbClr val="000080"/>
                </a:solidFill>
                <a:latin typeface="Calibri"/>
                <a:ea typeface="Calibri"/>
                <a:cs typeface="Calibri"/>
                <a:sym typeface="Calibri"/>
              </a:rPr>
              <a:t>When passed, are implemented into law.</a:t>
            </a:r>
          </a:p>
          <a:p>
            <a:pPr indent="-355600" lvl="0" marL="457200" marR="0" rtl="0" algn="l">
              <a:lnSpc>
                <a:spcPct val="100000"/>
              </a:lnSpc>
              <a:spcBef>
                <a:spcPts val="1200"/>
              </a:spcBef>
              <a:spcAft>
                <a:spcPts val="0"/>
              </a:spcAft>
              <a:buClr>
                <a:srgbClr val="000080"/>
              </a:buClr>
              <a:buSzPct val="100000"/>
              <a:buFont typeface="Calibri"/>
              <a:buChar char="●"/>
            </a:pPr>
            <a:r>
              <a:rPr lang="en-US" sz="2000">
                <a:solidFill>
                  <a:srgbClr val="000080"/>
                </a:solidFill>
                <a:latin typeface="Calibri"/>
                <a:ea typeface="Calibri"/>
                <a:cs typeface="Calibri"/>
                <a:sym typeface="Calibri"/>
              </a:rPr>
              <a:t>Have 5 sections- each serves a different purpose- and all are up for debate.</a:t>
            </a: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p:txBody>
      </p:sp>
      <p:sp>
        <p:nvSpPr>
          <p:cNvPr id="108" name="Shape 108"/>
          <p:cNvSpPr/>
          <p:nvPr/>
        </p:nvSpPr>
        <p:spPr>
          <a:xfrm>
            <a:off x="1771069" y="6192989"/>
            <a:ext cx="7490452" cy="354599"/>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pic>
        <p:nvPicPr>
          <p:cNvPr descr="Bill.PNG" id="109" name="Shape 109"/>
          <p:cNvPicPr preferRelativeResize="0"/>
          <p:nvPr/>
        </p:nvPicPr>
        <p:blipFill>
          <a:blip r:embed="rId4">
            <a:alphaModFix/>
          </a:blip>
          <a:stretch>
            <a:fillRect/>
          </a:stretch>
        </p:blipFill>
        <p:spPr>
          <a:xfrm>
            <a:off x="3213700" y="1130574"/>
            <a:ext cx="5848299" cy="4543050"/>
          </a:xfrm>
          <a:prstGeom prst="rect">
            <a:avLst/>
          </a:prstGeom>
          <a:noFill/>
          <a:ln>
            <a:noFill/>
          </a:ln>
        </p:spPr>
      </p:pic>
      <p:sp>
        <p:nvSpPr>
          <p:cNvPr id="110" name="Shape 110"/>
          <p:cNvSpPr txBox="1"/>
          <p:nvPr/>
        </p:nvSpPr>
        <p:spPr>
          <a:xfrm>
            <a:off x="5824875" y="688750"/>
            <a:ext cx="2735100" cy="441900"/>
          </a:xfrm>
          <a:prstGeom prst="rect">
            <a:avLst/>
          </a:prstGeom>
          <a:noFill/>
          <a:ln>
            <a:noFill/>
          </a:ln>
        </p:spPr>
        <p:txBody>
          <a:bodyPr anchorCtr="0" anchor="t" bIns="91425" lIns="91425" rIns="91425" wrap="square" tIns="91425">
            <a:noAutofit/>
          </a:bodyPr>
          <a:lstStyle/>
          <a:p>
            <a:pPr lvl="0" algn="ctr">
              <a:spcBef>
                <a:spcPts val="0"/>
              </a:spcBef>
              <a:buNone/>
            </a:pPr>
            <a:r>
              <a:rPr b="1" lang="en-US">
                <a:latin typeface="Cambria"/>
                <a:ea typeface="Cambria"/>
                <a:cs typeface="Cambria"/>
                <a:sym typeface="Cambria"/>
              </a:rPr>
              <a:t>The </a:t>
            </a:r>
            <a:r>
              <a:rPr b="1" lang="en-US">
                <a:latin typeface="Cambria"/>
                <a:ea typeface="Cambria"/>
                <a:cs typeface="Cambria"/>
                <a:sym typeface="Cambria"/>
              </a:rPr>
              <a:t>Muhammad</a:t>
            </a:r>
            <a:r>
              <a:rPr b="1" lang="en-US">
                <a:latin typeface="Cambria"/>
                <a:ea typeface="Cambria"/>
                <a:cs typeface="Cambria"/>
                <a:sym typeface="Cambria"/>
              </a:rPr>
              <a:t> Ali Expansion Act</a:t>
            </a: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08"/>
                                        </p:tgtEl>
                                        <p:attrNameLst>
                                          <p:attrName>style.visibility</p:attrName>
                                        </p:attrNameLst>
                                      </p:cBhvr>
                                      <p:to>
                                        <p:strVal val="visible"/>
                                      </p:to>
                                    </p:set>
                                    <p:anim calcmode="lin" valueType="num">
                                      <p:cBhvr additive="base">
                                        <p:cTn dur="1000"/>
                                        <p:tgtEl>
                                          <p:spTgt spid="108"/>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06"/>
                                        </p:tgtEl>
                                        <p:attrNameLst>
                                          <p:attrName>style.visibility</p:attrName>
                                        </p:attrNameLst>
                                      </p:cBhvr>
                                      <p:to>
                                        <p:strVal val="visible"/>
                                      </p:to>
                                    </p:set>
                                    <p:anim calcmode="lin" valueType="num">
                                      <p:cBhvr additive="base">
                                        <p:cTn dur="500"/>
                                        <p:tgtEl>
                                          <p:spTgt spid="106"/>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05"/>
                                        </p:tgtEl>
                                        <p:attrNameLst>
                                          <p:attrName>style.visibility</p:attrName>
                                        </p:attrNameLst>
                                      </p:cBhvr>
                                      <p:to>
                                        <p:strVal val="visible"/>
                                      </p:to>
                                    </p:set>
                                    <p:anim calcmode="lin" valueType="num">
                                      <p:cBhvr additive="base">
                                        <p:cTn dur="1000"/>
                                        <p:tgtEl>
                                          <p:spTgt spid="105"/>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07">
                                            <p:txEl>
                                              <p:pRg end="0" st="0"/>
                                            </p:txEl>
                                          </p:spTgt>
                                        </p:tgtEl>
                                        <p:attrNameLst>
                                          <p:attrName>style.visibility</p:attrName>
                                        </p:attrNameLst>
                                      </p:cBhvr>
                                      <p:to>
                                        <p:strVal val="visible"/>
                                      </p:to>
                                    </p:set>
                                    <p:animEffect filter="fade" transition="in">
                                      <p:cBhvr>
                                        <p:cTn dur="1000"/>
                                        <p:tgtEl>
                                          <p:spTgt spid="107">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07">
                                            <p:txEl>
                                              <p:pRg end="1" st="1"/>
                                            </p:txEl>
                                          </p:spTgt>
                                        </p:tgtEl>
                                        <p:attrNameLst>
                                          <p:attrName>style.visibility</p:attrName>
                                        </p:attrNameLst>
                                      </p:cBhvr>
                                      <p:to>
                                        <p:strVal val="visible"/>
                                      </p:to>
                                    </p:set>
                                    <p:animEffect filter="fade" transition="in">
                                      <p:cBhvr>
                                        <p:cTn dur="1000"/>
                                        <p:tgtEl>
                                          <p:spTgt spid="107">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07">
                                            <p:txEl>
                                              <p:pRg end="2" st="2"/>
                                            </p:txEl>
                                          </p:spTgt>
                                        </p:tgtEl>
                                        <p:attrNameLst>
                                          <p:attrName>style.visibility</p:attrName>
                                        </p:attrNameLst>
                                      </p:cBhvr>
                                      <p:to>
                                        <p:strVal val="visible"/>
                                      </p:to>
                                    </p:set>
                                    <p:animEffect filter="fade" transition="in">
                                      <p:cBhvr>
                                        <p:cTn dur="1000"/>
                                        <p:tgtEl>
                                          <p:spTgt spid="10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5" name="Shape 115"/>
        <p:cNvGrpSpPr/>
        <p:nvPr/>
      </p:nvGrpSpPr>
      <p:grpSpPr>
        <a:xfrm>
          <a:off x="0" y="0"/>
          <a:ext cx="0" cy="0"/>
          <a:chOff x="0" y="0"/>
          <a:chExt cx="0" cy="0"/>
        </a:xfrm>
      </p:grpSpPr>
      <p:sp>
        <p:nvSpPr>
          <p:cNvPr id="116" name="Shape 116"/>
          <p:cNvSpPr txBox="1"/>
          <p:nvPr/>
        </p:nvSpPr>
        <p:spPr>
          <a:xfrm>
            <a:off x="3857000" y="245100"/>
            <a:ext cx="4898700" cy="1143000"/>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Legislation: Resolution</a:t>
            </a:r>
          </a:p>
        </p:txBody>
      </p:sp>
      <p:pic>
        <p:nvPicPr>
          <p:cNvPr id="117" name="Shape 117"/>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18" name="Shape 118"/>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19" name="Shape 119"/>
          <p:cNvSpPr txBox="1"/>
          <p:nvPr/>
        </p:nvSpPr>
        <p:spPr>
          <a:xfrm>
            <a:off x="5242400" y="1082300"/>
            <a:ext cx="3444300" cy="4591200"/>
          </a:xfrm>
          <a:prstGeom prst="rect">
            <a:avLst/>
          </a:prstGeom>
          <a:solidFill>
            <a:srgbClr val="FBE4AE"/>
          </a:solid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accent2"/>
              </a:buClr>
              <a:buFont typeface="Calibri"/>
              <a:buNone/>
            </a:pPr>
            <a:r>
              <a:t/>
            </a:r>
            <a:endParaRPr i="0" sz="2000" u="none" cap="none" strike="noStrike">
              <a:solidFill>
                <a:schemeClr val="accent1"/>
              </a:solidFill>
              <a:latin typeface="Calibri"/>
              <a:ea typeface="Calibri"/>
              <a:cs typeface="Calibri"/>
              <a:sym typeface="Calibri"/>
            </a:endParaRPr>
          </a:p>
          <a:p>
            <a:pPr indent="-457200" lvl="0" marL="457200" marR="0" rtl="0" algn="l">
              <a:lnSpc>
                <a:spcPct val="100000"/>
              </a:lnSpc>
              <a:spcBef>
                <a:spcPts val="1200"/>
              </a:spcBef>
              <a:spcAft>
                <a:spcPts val="0"/>
              </a:spcAft>
              <a:buClr>
                <a:schemeClr val="accent1"/>
              </a:buClr>
              <a:buSzPct val="100000"/>
              <a:buFont typeface="Calibri"/>
              <a:buChar char="+"/>
            </a:pPr>
            <a:r>
              <a:rPr lang="en-US" sz="2000">
                <a:solidFill>
                  <a:schemeClr val="accent1"/>
                </a:solidFill>
                <a:latin typeface="Calibri"/>
                <a:ea typeface="Calibri"/>
                <a:cs typeface="Calibri"/>
                <a:sym typeface="Calibri"/>
              </a:rPr>
              <a:t>When passed, simply become an outline for a bill.</a:t>
            </a:r>
          </a:p>
          <a:p>
            <a:pPr indent="-457200" lvl="0" marL="457200" marR="0" rtl="0" algn="l">
              <a:lnSpc>
                <a:spcPct val="100000"/>
              </a:lnSpc>
              <a:spcBef>
                <a:spcPts val="1200"/>
              </a:spcBef>
              <a:spcAft>
                <a:spcPts val="0"/>
              </a:spcAft>
              <a:buClr>
                <a:schemeClr val="accent1"/>
              </a:buClr>
              <a:buSzPct val="100000"/>
              <a:buFont typeface="Calibri"/>
              <a:buChar char="+"/>
            </a:pPr>
            <a:r>
              <a:rPr lang="en-US" sz="2000">
                <a:solidFill>
                  <a:schemeClr val="accent1"/>
                </a:solidFill>
                <a:latin typeface="Calibri"/>
                <a:ea typeface="Calibri"/>
                <a:cs typeface="Calibri"/>
                <a:sym typeface="Calibri"/>
              </a:rPr>
              <a:t>Shorter- debate is focused on the “resolved” clause(s)</a:t>
            </a:r>
          </a:p>
          <a:p>
            <a:pPr indent="-457200" lvl="0" marL="457200" marR="0" rtl="0" algn="l">
              <a:lnSpc>
                <a:spcPct val="100000"/>
              </a:lnSpc>
              <a:spcBef>
                <a:spcPts val="1200"/>
              </a:spcBef>
              <a:spcAft>
                <a:spcPts val="0"/>
              </a:spcAft>
              <a:buClr>
                <a:schemeClr val="accent1"/>
              </a:buClr>
              <a:buSzPct val="100000"/>
              <a:buFont typeface="Calibri"/>
              <a:buChar char="+"/>
            </a:pPr>
            <a:r>
              <a:rPr lang="en-US" sz="2000">
                <a:solidFill>
                  <a:schemeClr val="accent1"/>
                </a:solidFill>
                <a:latin typeface="Calibri"/>
                <a:ea typeface="Calibri"/>
                <a:cs typeface="Calibri"/>
                <a:sym typeface="Calibri"/>
              </a:rPr>
              <a:t>Constitutional Amendments follow this outline</a:t>
            </a: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p:txBody>
      </p:sp>
      <p:pic>
        <p:nvPicPr>
          <p:cNvPr descr="Resolution.PNG" id="120" name="Shape 120"/>
          <p:cNvPicPr preferRelativeResize="0"/>
          <p:nvPr/>
        </p:nvPicPr>
        <p:blipFill>
          <a:blip r:embed="rId4">
            <a:alphaModFix/>
          </a:blip>
          <a:stretch>
            <a:fillRect/>
          </a:stretch>
        </p:blipFill>
        <p:spPr>
          <a:xfrm>
            <a:off x="0" y="1564425"/>
            <a:ext cx="5242399" cy="3122699"/>
          </a:xfrm>
          <a:prstGeom prst="rect">
            <a:avLst/>
          </a:prstGeom>
          <a:noFill/>
          <a:ln>
            <a:noFill/>
          </a:ln>
        </p:spPr>
      </p:pic>
      <p:sp>
        <p:nvSpPr>
          <p:cNvPr id="121" name="Shape 121"/>
          <p:cNvSpPr txBox="1"/>
          <p:nvPr/>
        </p:nvSpPr>
        <p:spPr>
          <a:xfrm>
            <a:off x="413250" y="856025"/>
            <a:ext cx="2735100" cy="441900"/>
          </a:xfrm>
          <a:prstGeom prst="rect">
            <a:avLst/>
          </a:prstGeom>
          <a:noFill/>
          <a:ln>
            <a:noFill/>
          </a:ln>
        </p:spPr>
        <p:txBody>
          <a:bodyPr anchorCtr="0" anchor="t" bIns="91425" lIns="91425" rIns="91425" wrap="square" tIns="91425">
            <a:noAutofit/>
          </a:bodyPr>
          <a:lstStyle/>
          <a:p>
            <a:pPr lvl="0" rtl="0" algn="ctr">
              <a:spcBef>
                <a:spcPts val="0"/>
              </a:spcBef>
              <a:buNone/>
            </a:pPr>
            <a:r>
              <a:rPr b="1" lang="en-US">
                <a:latin typeface="Times New Roman"/>
                <a:ea typeface="Times New Roman"/>
                <a:cs typeface="Times New Roman"/>
                <a:sym typeface="Times New Roman"/>
              </a:rPr>
              <a:t>A Resolution to Remove Anti-Missile Systems from South Korea</a:t>
            </a: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18"/>
                                        </p:tgtEl>
                                        <p:attrNameLst>
                                          <p:attrName>style.visibility</p:attrName>
                                        </p:attrNameLst>
                                      </p:cBhvr>
                                      <p:to>
                                        <p:strVal val="visible"/>
                                      </p:to>
                                    </p:set>
                                    <p:anim calcmode="lin" valueType="num">
                                      <p:cBhvr additive="base">
                                        <p:cTn dur="1000"/>
                                        <p:tgtEl>
                                          <p:spTgt spid="118"/>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500"/>
                                        <p:tgtEl>
                                          <p:spTgt spid="117"/>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1000"/>
                                        <p:tgtEl>
                                          <p:spTgt spid="11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19">
                                            <p:txEl>
                                              <p:pRg end="0" st="0"/>
                                            </p:txEl>
                                          </p:spTgt>
                                        </p:tgtEl>
                                        <p:attrNameLst>
                                          <p:attrName>style.visibility</p:attrName>
                                        </p:attrNameLst>
                                      </p:cBhvr>
                                      <p:to>
                                        <p:strVal val="visible"/>
                                      </p:to>
                                    </p:set>
                                    <p:animEffect filter="fade" transition="in">
                                      <p:cBhvr>
                                        <p:cTn dur="1000"/>
                                        <p:tgtEl>
                                          <p:spTgt spid="119">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19">
                                            <p:txEl>
                                              <p:pRg end="1" st="1"/>
                                            </p:txEl>
                                          </p:spTgt>
                                        </p:tgtEl>
                                        <p:attrNameLst>
                                          <p:attrName>style.visibility</p:attrName>
                                        </p:attrNameLst>
                                      </p:cBhvr>
                                      <p:to>
                                        <p:strVal val="visible"/>
                                      </p:to>
                                    </p:set>
                                    <p:animEffect filter="fade" transition="in">
                                      <p:cBhvr>
                                        <p:cTn dur="1000"/>
                                        <p:tgtEl>
                                          <p:spTgt spid="119">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19">
                                            <p:txEl>
                                              <p:pRg end="2" st="2"/>
                                            </p:txEl>
                                          </p:spTgt>
                                        </p:tgtEl>
                                        <p:attrNameLst>
                                          <p:attrName>style.visibility</p:attrName>
                                        </p:attrNameLst>
                                      </p:cBhvr>
                                      <p:to>
                                        <p:strVal val="visible"/>
                                      </p:to>
                                    </p:set>
                                    <p:animEffect filter="fade" transition="in">
                                      <p:cBhvr>
                                        <p:cTn dur="1000"/>
                                        <p:tgtEl>
                                          <p:spTgt spid="119">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19">
                                            <p:txEl>
                                              <p:pRg end="3" st="3"/>
                                            </p:txEl>
                                          </p:spTgt>
                                        </p:tgtEl>
                                        <p:attrNameLst>
                                          <p:attrName>style.visibility</p:attrName>
                                        </p:attrNameLst>
                                      </p:cBhvr>
                                      <p:to>
                                        <p:strVal val="visible"/>
                                      </p:to>
                                    </p:set>
                                    <p:animEffect filter="fade" transition="in">
                                      <p:cBhvr>
                                        <p:cTn dur="1000"/>
                                        <p:tgtEl>
                                          <p:spTgt spid="119">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19">
                                            <p:txEl>
                                              <p:pRg end="4" st="4"/>
                                            </p:txEl>
                                          </p:spTgt>
                                        </p:tgtEl>
                                        <p:attrNameLst>
                                          <p:attrName>style.visibility</p:attrName>
                                        </p:attrNameLst>
                                      </p:cBhvr>
                                      <p:to>
                                        <p:strVal val="visible"/>
                                      </p:to>
                                    </p:set>
                                    <p:animEffect filter="fade" transition="in">
                                      <p:cBhvr>
                                        <p:cTn dur="1000"/>
                                        <p:tgtEl>
                                          <p:spTgt spid="119">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19">
                                            <p:txEl>
                                              <p:pRg end="5" st="5"/>
                                            </p:txEl>
                                          </p:spTgt>
                                        </p:tgtEl>
                                        <p:attrNameLst>
                                          <p:attrName>style.visibility</p:attrName>
                                        </p:attrNameLst>
                                      </p:cBhvr>
                                      <p:to>
                                        <p:strVal val="visible"/>
                                      </p:to>
                                    </p:set>
                                    <p:animEffect filter="fade" transition="in">
                                      <p:cBhvr>
                                        <p:cTn dur="1000"/>
                                        <p:tgtEl>
                                          <p:spTgt spid="119">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6" name="Shape 126"/>
        <p:cNvGrpSpPr/>
        <p:nvPr/>
      </p:nvGrpSpPr>
      <p:grpSpPr>
        <a:xfrm>
          <a:off x="0" y="0"/>
          <a:ext cx="0" cy="0"/>
          <a:chOff x="0" y="0"/>
          <a:chExt cx="0" cy="0"/>
        </a:xfrm>
      </p:grpSpPr>
      <p:sp>
        <p:nvSpPr>
          <p:cNvPr id="127" name="Shape 127"/>
          <p:cNvSpPr txBox="1"/>
          <p:nvPr/>
        </p:nvSpPr>
        <p:spPr>
          <a:xfrm>
            <a:off x="457200" y="274625"/>
            <a:ext cx="3872100" cy="1143000"/>
          </a:xfrm>
          <a:prstGeom prst="rect">
            <a:avLst/>
          </a:prstGeom>
          <a:noFill/>
          <a:ln>
            <a:noFill/>
          </a:ln>
        </p:spPr>
        <p:txBody>
          <a:bodyPr anchorCtr="0" anchor="ctr" bIns="45700" lIns="91425" rIns="91425" wrap="square" tIns="45700">
            <a:noAutofit/>
          </a:bodyPr>
          <a:lstStyle/>
          <a:p>
            <a:pPr indent="0" lvl="0" marL="0" marR="0" rtl="0">
              <a:lnSpc>
                <a:spcPct val="100000"/>
              </a:lnSpc>
              <a:spcBef>
                <a:spcPts val="0"/>
              </a:spcBef>
              <a:spcAft>
                <a:spcPts val="0"/>
              </a:spcAft>
              <a:buClr>
                <a:srgbClr val="786F68"/>
              </a:buClr>
              <a:buSzPct val="25000"/>
              <a:buFont typeface="Trebuchet MS"/>
              <a:buNone/>
            </a:pPr>
            <a:r>
              <a:rPr lang="en-US" sz="3600">
                <a:solidFill>
                  <a:srgbClr val="786F68"/>
                </a:solidFill>
                <a:latin typeface="Trebuchet MS"/>
                <a:ea typeface="Trebuchet MS"/>
                <a:cs typeface="Trebuchet MS"/>
                <a:sym typeface="Trebuchet MS"/>
              </a:rPr>
              <a:t>Where do I start?</a:t>
            </a:r>
          </a:p>
        </p:txBody>
      </p:sp>
      <p:pic>
        <p:nvPicPr>
          <p:cNvPr id="128" name="Shape 128"/>
          <p:cNvPicPr preferRelativeResize="0"/>
          <p:nvPr/>
        </p:nvPicPr>
        <p:blipFill rotWithShape="1">
          <a:blip r:embed="rId3">
            <a:alphaModFix/>
          </a:blip>
          <a:srcRect b="0" l="0" r="0" t="0"/>
          <a:stretch/>
        </p:blipFill>
        <p:spPr>
          <a:xfrm>
            <a:off x="207962" y="6113462"/>
            <a:ext cx="1408200" cy="541199"/>
          </a:xfrm>
          <a:prstGeom prst="rect">
            <a:avLst/>
          </a:prstGeom>
          <a:noFill/>
          <a:ln>
            <a:noFill/>
          </a:ln>
        </p:spPr>
      </p:pic>
      <p:sp>
        <p:nvSpPr>
          <p:cNvPr id="129" name="Shape 129"/>
          <p:cNvSpPr txBox="1"/>
          <p:nvPr/>
        </p:nvSpPr>
        <p:spPr>
          <a:xfrm>
            <a:off x="403400" y="1180725"/>
            <a:ext cx="2794500" cy="4492800"/>
          </a:xfrm>
          <a:prstGeom prst="rect">
            <a:avLst/>
          </a:prstGeom>
          <a:solidFill>
            <a:srgbClr val="C1ECFE"/>
          </a:solidFill>
          <a:ln>
            <a:noFill/>
          </a:ln>
        </p:spPr>
        <p:txBody>
          <a:bodyPr anchorCtr="0" anchor="t" bIns="45700" lIns="91425" rIns="91425" wrap="square" tIns="45700">
            <a:noAutofit/>
          </a:bodyPr>
          <a:lstStyle/>
          <a:p>
            <a:pPr indent="-355600" lvl="0" marL="457200" marR="0" rtl="0" algn="l">
              <a:lnSpc>
                <a:spcPct val="100000"/>
              </a:lnSpc>
              <a:spcBef>
                <a:spcPts val="1200"/>
              </a:spcBef>
              <a:spcAft>
                <a:spcPts val="0"/>
              </a:spcAft>
              <a:buClr>
                <a:srgbClr val="000080"/>
              </a:buClr>
              <a:buSzPct val="100000"/>
              <a:buFont typeface="Calibri"/>
              <a:buAutoNum type="arabicPeriod"/>
            </a:pPr>
            <a:r>
              <a:rPr lang="en-US" sz="2000">
                <a:solidFill>
                  <a:srgbClr val="000080"/>
                </a:solidFill>
                <a:latin typeface="Calibri"/>
                <a:ea typeface="Calibri"/>
                <a:cs typeface="Calibri"/>
                <a:sym typeface="Calibri"/>
              </a:rPr>
              <a:t>Read the bill text</a:t>
            </a:r>
          </a:p>
          <a:p>
            <a:pPr indent="-355600" lvl="0" marL="457200" marR="0" rtl="0" algn="l">
              <a:lnSpc>
                <a:spcPct val="100000"/>
              </a:lnSpc>
              <a:spcBef>
                <a:spcPts val="1200"/>
              </a:spcBef>
              <a:spcAft>
                <a:spcPts val="0"/>
              </a:spcAft>
              <a:buClr>
                <a:srgbClr val="000080"/>
              </a:buClr>
              <a:buSzPct val="100000"/>
              <a:buFont typeface="Calibri"/>
              <a:buAutoNum type="arabicPeriod"/>
            </a:pPr>
            <a:r>
              <a:rPr lang="en-US" sz="2000">
                <a:solidFill>
                  <a:srgbClr val="000080"/>
                </a:solidFill>
                <a:latin typeface="Calibri"/>
                <a:ea typeface="Calibri"/>
                <a:cs typeface="Calibri"/>
                <a:sym typeface="Calibri"/>
              </a:rPr>
              <a:t>Read background information (if necessary)</a:t>
            </a:r>
          </a:p>
          <a:p>
            <a:pPr indent="-355600" lvl="0" marL="457200" marR="0" rtl="0" algn="l">
              <a:lnSpc>
                <a:spcPct val="100000"/>
              </a:lnSpc>
              <a:spcBef>
                <a:spcPts val="1200"/>
              </a:spcBef>
              <a:spcAft>
                <a:spcPts val="0"/>
              </a:spcAft>
              <a:buClr>
                <a:srgbClr val="000080"/>
              </a:buClr>
              <a:buSzPct val="100000"/>
              <a:buFont typeface="Calibri"/>
              <a:buAutoNum type="arabicPeriod"/>
            </a:pPr>
            <a:r>
              <a:rPr lang="en-US" sz="2000">
                <a:solidFill>
                  <a:srgbClr val="000080"/>
                </a:solidFill>
                <a:latin typeface="Calibri"/>
                <a:ea typeface="Calibri"/>
                <a:cs typeface="Calibri"/>
                <a:sym typeface="Calibri"/>
              </a:rPr>
              <a:t>Create advocacy based on section 1</a:t>
            </a:r>
          </a:p>
          <a:p>
            <a:pPr indent="-355600" lvl="1" marL="914400" marR="0" rtl="0" algn="l">
              <a:lnSpc>
                <a:spcPct val="100000"/>
              </a:lnSpc>
              <a:spcBef>
                <a:spcPts val="1200"/>
              </a:spcBef>
              <a:spcAft>
                <a:spcPts val="0"/>
              </a:spcAft>
              <a:buClr>
                <a:srgbClr val="000080"/>
              </a:buClr>
              <a:buSzPct val="100000"/>
              <a:buFont typeface="Calibri"/>
              <a:buChar char="○"/>
            </a:pPr>
            <a:r>
              <a:rPr lang="en-US" sz="2000">
                <a:solidFill>
                  <a:srgbClr val="000080"/>
                </a:solidFill>
                <a:latin typeface="Calibri"/>
                <a:ea typeface="Calibri"/>
                <a:cs typeface="Calibri"/>
                <a:sym typeface="Calibri"/>
              </a:rPr>
              <a:t>Shift that based on the preceding sections</a:t>
            </a:r>
          </a:p>
          <a:p>
            <a:pPr lvl="0" marR="0" rtl="0" algn="l">
              <a:lnSpc>
                <a:spcPct val="100000"/>
              </a:lnSpc>
              <a:spcBef>
                <a:spcPts val="1200"/>
              </a:spcBef>
              <a:spcAft>
                <a:spcPts val="0"/>
              </a:spcAft>
              <a:buNone/>
            </a:pPr>
            <a:r>
              <a:rPr lang="en-US" sz="2000">
                <a:solidFill>
                  <a:srgbClr val="000080"/>
                </a:solidFill>
                <a:latin typeface="Calibri"/>
                <a:ea typeface="Calibri"/>
                <a:cs typeface="Calibri"/>
                <a:sym typeface="Calibri"/>
              </a:rPr>
              <a:t>*Keep the text in mind when you prep.</a:t>
            </a:r>
          </a:p>
          <a:p>
            <a:pPr indent="0" lvl="0" marL="0" marR="0" rtl="0" algn="l">
              <a:lnSpc>
                <a:spcPct val="100000"/>
              </a:lnSpc>
              <a:spcBef>
                <a:spcPts val="1200"/>
              </a:spcBef>
              <a:spcAft>
                <a:spcPts val="0"/>
              </a:spcAft>
              <a:buClr>
                <a:srgbClr val="000000"/>
              </a:buClr>
              <a:buFont typeface="Arial"/>
              <a:buNone/>
            </a:pPr>
            <a:r>
              <a:t/>
            </a:r>
            <a:endParaRPr b="0" i="0" sz="2000" u="none" cap="none" strike="noStrike">
              <a:solidFill>
                <a:srgbClr val="000000"/>
              </a:solidFill>
              <a:latin typeface="Arial"/>
              <a:ea typeface="Arial"/>
              <a:cs typeface="Arial"/>
              <a:sym typeface="Arial"/>
            </a:endParaRPr>
          </a:p>
        </p:txBody>
      </p:sp>
      <p:sp>
        <p:nvSpPr>
          <p:cNvPr id="130" name="Shape 130"/>
          <p:cNvSpPr/>
          <p:nvPr/>
        </p:nvSpPr>
        <p:spPr>
          <a:xfrm>
            <a:off x="1771069" y="6192989"/>
            <a:ext cx="7490400" cy="354600"/>
          </a:xfrm>
          <a:custGeom>
            <a:pathLst>
              <a:path extrusionOk="0" h="120000" w="120000">
                <a:moveTo>
                  <a:pt x="0" y="0"/>
                </a:moveTo>
                <a:lnTo>
                  <a:pt x="119999" y="2790"/>
                </a:lnTo>
                <a:lnTo>
                  <a:pt x="119865" y="120000"/>
                </a:lnTo>
                <a:lnTo>
                  <a:pt x="4563" y="114418"/>
                </a:lnTo>
                <a:lnTo>
                  <a:pt x="0" y="0"/>
                </a:lnTo>
                <a:close/>
              </a:path>
            </a:pathLst>
          </a:custGeom>
          <a:solidFill>
            <a:schemeClr val="accent4"/>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pic>
        <p:nvPicPr>
          <p:cNvPr descr="Bill.PNG" id="131" name="Shape 131"/>
          <p:cNvPicPr preferRelativeResize="0"/>
          <p:nvPr/>
        </p:nvPicPr>
        <p:blipFill>
          <a:blip r:embed="rId4">
            <a:alphaModFix/>
          </a:blip>
          <a:stretch>
            <a:fillRect/>
          </a:stretch>
        </p:blipFill>
        <p:spPr>
          <a:xfrm>
            <a:off x="3213700" y="1130574"/>
            <a:ext cx="5848299" cy="4543050"/>
          </a:xfrm>
          <a:prstGeom prst="rect">
            <a:avLst/>
          </a:prstGeom>
          <a:noFill/>
          <a:ln>
            <a:noFill/>
          </a:ln>
        </p:spPr>
      </p:pic>
      <p:sp>
        <p:nvSpPr>
          <p:cNvPr id="132" name="Shape 132"/>
          <p:cNvSpPr txBox="1"/>
          <p:nvPr/>
        </p:nvSpPr>
        <p:spPr>
          <a:xfrm>
            <a:off x="5824875" y="688750"/>
            <a:ext cx="2735100" cy="441900"/>
          </a:xfrm>
          <a:prstGeom prst="rect">
            <a:avLst/>
          </a:prstGeom>
          <a:noFill/>
          <a:ln>
            <a:noFill/>
          </a:ln>
        </p:spPr>
        <p:txBody>
          <a:bodyPr anchorCtr="0" anchor="t" bIns="91425" lIns="91425" rIns="91425" wrap="square" tIns="91425">
            <a:noAutofit/>
          </a:bodyPr>
          <a:lstStyle/>
          <a:p>
            <a:pPr lvl="0" rtl="0" algn="ctr">
              <a:spcBef>
                <a:spcPts val="0"/>
              </a:spcBef>
              <a:buNone/>
            </a:pPr>
            <a:r>
              <a:rPr b="1" lang="en-US">
                <a:latin typeface="Cambria"/>
                <a:ea typeface="Cambria"/>
                <a:cs typeface="Cambria"/>
                <a:sym typeface="Cambria"/>
              </a:rPr>
              <a:t>The Muhammad Ali Expansion Act</a:t>
            </a: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1000"/>
                                        <p:tgtEl>
                                          <p:spTgt spid="13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500"/>
                                        <p:tgtEl>
                                          <p:spTgt spid="128"/>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1000"/>
                                        <p:tgtEl>
                                          <p:spTgt spid="127"/>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29">
                                            <p:txEl>
                                              <p:pRg end="0" st="0"/>
                                            </p:txEl>
                                          </p:spTgt>
                                        </p:tgtEl>
                                        <p:attrNameLst>
                                          <p:attrName>style.visibility</p:attrName>
                                        </p:attrNameLst>
                                      </p:cBhvr>
                                      <p:to>
                                        <p:strVal val="visible"/>
                                      </p:to>
                                    </p:set>
                                    <p:animEffect filter="fade" transition="in">
                                      <p:cBhvr>
                                        <p:cTn dur="1000"/>
                                        <p:tgtEl>
                                          <p:spTgt spid="129">
                                            <p:txEl>
                                              <p:pRg end="0" st="0"/>
                                            </p:txEl>
                                          </p:spTgt>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29">
                                            <p:txEl>
                                              <p:pRg end="1" st="1"/>
                                            </p:txEl>
                                          </p:spTgt>
                                        </p:tgtEl>
                                        <p:attrNameLst>
                                          <p:attrName>style.visibility</p:attrName>
                                        </p:attrNameLst>
                                      </p:cBhvr>
                                      <p:to>
                                        <p:strVal val="visible"/>
                                      </p:to>
                                    </p:set>
                                    <p:animEffect filter="fade" transition="in">
                                      <p:cBhvr>
                                        <p:cTn dur="1000"/>
                                        <p:tgtEl>
                                          <p:spTgt spid="129">
                                            <p:txEl>
                                              <p:pRg end="1" st="1"/>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29">
                                            <p:txEl>
                                              <p:pRg end="2" st="2"/>
                                            </p:txEl>
                                          </p:spTgt>
                                        </p:tgtEl>
                                        <p:attrNameLst>
                                          <p:attrName>style.visibility</p:attrName>
                                        </p:attrNameLst>
                                      </p:cBhvr>
                                      <p:to>
                                        <p:strVal val="visible"/>
                                      </p:to>
                                    </p:set>
                                    <p:animEffect filter="fade" transition="in">
                                      <p:cBhvr>
                                        <p:cTn dur="1000"/>
                                        <p:tgtEl>
                                          <p:spTgt spid="129">
                                            <p:txEl>
                                              <p:pRg end="2" st="2"/>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29">
                                            <p:txEl>
                                              <p:pRg end="3" st="3"/>
                                            </p:txEl>
                                          </p:spTgt>
                                        </p:tgtEl>
                                        <p:attrNameLst>
                                          <p:attrName>style.visibility</p:attrName>
                                        </p:attrNameLst>
                                      </p:cBhvr>
                                      <p:to>
                                        <p:strVal val="visible"/>
                                      </p:to>
                                    </p:set>
                                    <p:animEffect filter="fade" transition="in">
                                      <p:cBhvr>
                                        <p:cTn dur="1000"/>
                                        <p:tgtEl>
                                          <p:spTgt spid="129">
                                            <p:txEl>
                                              <p:pRg end="3" st="3"/>
                                            </p:txEl>
                                          </p:spTgt>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29">
                                            <p:txEl>
                                              <p:pRg end="4" st="4"/>
                                            </p:txEl>
                                          </p:spTgt>
                                        </p:tgtEl>
                                        <p:attrNameLst>
                                          <p:attrName>style.visibility</p:attrName>
                                        </p:attrNameLst>
                                      </p:cBhvr>
                                      <p:to>
                                        <p:strVal val="visible"/>
                                      </p:to>
                                    </p:set>
                                    <p:animEffect filter="fade" transition="in">
                                      <p:cBhvr>
                                        <p:cTn dur="1000"/>
                                        <p:tgtEl>
                                          <p:spTgt spid="129">
                                            <p:txEl>
                                              <p:pRg end="4" st="4"/>
                                            </p:txEl>
                                          </p:spTgt>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29">
                                            <p:txEl>
                                              <p:pRg end="5" st="5"/>
                                            </p:txEl>
                                          </p:spTgt>
                                        </p:tgtEl>
                                        <p:attrNameLst>
                                          <p:attrName>style.visibility</p:attrName>
                                        </p:attrNameLst>
                                      </p:cBhvr>
                                      <p:to>
                                        <p:strVal val="visible"/>
                                      </p:to>
                                    </p:set>
                                    <p:animEffect filter="fade" transition="in">
                                      <p:cBhvr>
                                        <p:cTn dur="1000"/>
                                        <p:tgtEl>
                                          <p:spTgt spid="129">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NFL">
  <a:themeElements>
    <a:clrScheme name="NFL">
      <a:dk1>
        <a:srgbClr val="423A36"/>
      </a:dk1>
      <a:lt1>
        <a:srgbClr val="FFFFFF"/>
      </a:lt1>
      <a:dk2>
        <a:srgbClr val="786F68"/>
      </a:dk2>
      <a:lt2>
        <a:srgbClr val="D3CEC5"/>
      </a:lt2>
      <a:accent1>
        <a:srgbClr val="DB552A"/>
      </a:accent1>
      <a:accent2>
        <a:srgbClr val="008EC8"/>
      </a:accent2>
      <a:accent3>
        <a:srgbClr val="951528"/>
      </a:accent3>
      <a:accent4>
        <a:srgbClr val="F5BB34"/>
      </a:accent4>
      <a:accent5>
        <a:srgbClr val="DB552A"/>
      </a:accent5>
      <a:accent6>
        <a:srgbClr val="008EC8"/>
      </a:accent6>
      <a:hlink>
        <a:srgbClr val="DB552A"/>
      </a:hlink>
      <a:folHlink>
        <a:srgbClr val="95152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