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9"/>
  </p:notesMasterIdLst>
  <p:sldIdLst>
    <p:sldId id="257" r:id="rId2"/>
    <p:sldId id="287" r:id="rId3"/>
    <p:sldId id="292" r:id="rId4"/>
    <p:sldId id="288" r:id="rId5"/>
    <p:sldId id="259" r:id="rId6"/>
    <p:sldId id="291" r:id="rId7"/>
    <p:sldId id="282" r:id="rId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5FF"/>
    <a:srgbClr val="FFEFC7"/>
    <a:srgbClr val="FFE8B1"/>
    <a:srgbClr val="0080EC"/>
    <a:srgbClr val="5EB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p:scale>
          <a:sx n="105" d="100"/>
          <a:sy n="105" d="100"/>
        </p:scale>
        <p:origin x="1176" y="5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434157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58548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a:spLocks noGrp="1"/>
          </p:cNvSpPr>
          <p:nvPr>
            <p:ph type="pic" idx="2"/>
          </p:nvPr>
        </p:nvSpPr>
        <p:spPr>
          <a:xfrm>
            <a:off x="1792288" y="612775"/>
            <a:ext cx="5486399" cy="4114800"/>
          </a:xfrm>
          <a:prstGeom prst="rect">
            <a:avLst/>
          </a:prstGeom>
          <a:noFill/>
          <a:ln>
            <a:noFill/>
          </a:ln>
        </p:spPr>
      </p:sp>
      <p:sp>
        <p:nvSpPr>
          <p:cNvPr id="19" name="Shape 1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0" name="Shape 3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 name="Shape 32"/>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A7A3A1"/>
              </a:buClr>
              <a:buFont typeface="Arial"/>
              <a:buNone/>
              <a:defRPr/>
            </a:lvl1pPr>
            <a:lvl2pPr marL="457200" indent="0" rtl="0">
              <a:spcBef>
                <a:spcPts val="0"/>
              </a:spcBef>
              <a:buClr>
                <a:srgbClr val="A7A3A1"/>
              </a:buClr>
              <a:buFont typeface="Arial"/>
              <a:buNone/>
              <a:defRPr/>
            </a:lvl2pPr>
            <a:lvl3pPr marL="914400" indent="0" rtl="0">
              <a:spcBef>
                <a:spcPts val="0"/>
              </a:spcBef>
              <a:buClr>
                <a:srgbClr val="A7A3A1"/>
              </a:buClr>
              <a:buFont typeface="Arial"/>
              <a:buNone/>
              <a:defRPr/>
            </a:lvl3pPr>
            <a:lvl4pPr marL="1371600" indent="0" rtl="0">
              <a:spcBef>
                <a:spcPts val="0"/>
              </a:spcBef>
              <a:buClr>
                <a:srgbClr val="A7A3A1"/>
              </a:buClr>
              <a:buFont typeface="Arial"/>
              <a:buNone/>
              <a:defRPr/>
            </a:lvl4pPr>
            <a:lvl5pPr marL="1828800" indent="0" rtl="0">
              <a:spcBef>
                <a:spcPts val="0"/>
              </a:spcBef>
              <a:buClr>
                <a:srgbClr val="A7A3A1"/>
              </a:buClr>
              <a:buFont typeface="Arial"/>
              <a:buNone/>
              <a:defRPr/>
            </a:lvl5pPr>
            <a:lvl6pPr marL="2286000" indent="0" rtl="0">
              <a:spcBef>
                <a:spcPts val="0"/>
              </a:spcBef>
              <a:buClr>
                <a:srgbClr val="A7A3A1"/>
              </a:buClr>
              <a:buFont typeface="Arial"/>
              <a:buNone/>
              <a:defRPr/>
            </a:lvl6pPr>
            <a:lvl7pPr marL="2743200" indent="0" rtl="0">
              <a:spcBef>
                <a:spcPts val="0"/>
              </a:spcBef>
              <a:buClr>
                <a:srgbClr val="A7A3A1"/>
              </a:buClr>
              <a:buFont typeface="Arial"/>
              <a:buNone/>
              <a:defRPr/>
            </a:lvl7pPr>
            <a:lvl8pPr marL="3200400" indent="0" rtl="0">
              <a:spcBef>
                <a:spcPts val="0"/>
              </a:spcBef>
              <a:buClr>
                <a:srgbClr val="A7A3A1"/>
              </a:buClr>
              <a:buFont typeface="Arial"/>
              <a:buNone/>
              <a:defRPr/>
            </a:lvl8pPr>
            <a:lvl9pPr marL="3657600" indent="0" rtl="0">
              <a:spcBef>
                <a:spcPts val="0"/>
              </a:spcBef>
              <a:buClr>
                <a:srgbClr val="A7A3A1"/>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6" name="Shape 6"/>
          <p:cNvSpPr txBox="1"/>
          <p:nvPr/>
        </p:nvSpPr>
        <p:spPr>
          <a:xfrm>
            <a:off x="457200" y="1600200"/>
            <a:ext cx="8229600" cy="452596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7" name="Shape 7"/>
          <p:cNvSpPr txBox="1"/>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8" name="Shape 8"/>
          <p:cNvSpPr txBox="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9" name="Shape 9"/>
          <p:cNvSpPr txBox="1"/>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a:srcRect b="22136"/>
          <a:stretch/>
        </p:blipFill>
        <p:spPr>
          <a:xfrm>
            <a:off x="0" y="-1"/>
            <a:ext cx="9144000" cy="6858001"/>
          </a:xfrm>
          <a:prstGeom prst="rect">
            <a:avLst/>
          </a:prstGeom>
        </p:spPr>
      </p:pic>
      <p:sp>
        <p:nvSpPr>
          <p:cNvPr id="54" name="Shape 54"/>
          <p:cNvSpPr txBox="1"/>
          <p:nvPr/>
        </p:nvSpPr>
        <p:spPr>
          <a:xfrm>
            <a:off x="1" y="2271889"/>
            <a:ext cx="9168740" cy="172351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5500" b="1" dirty="0">
                <a:solidFill>
                  <a:schemeClr val="accent6">
                    <a:lumMod val="75000"/>
                  </a:schemeClr>
                </a:solidFill>
                <a:latin typeface="Calibri"/>
                <a:ea typeface="Trebuchet MS"/>
                <a:cs typeface="Calibri"/>
                <a:sym typeface="Trebuchet MS"/>
              </a:rPr>
              <a:t>Presentation Title</a:t>
            </a:r>
          </a:p>
          <a:p>
            <a:pPr marL="0" marR="0" lvl="0" indent="0" algn="ctr" rtl="0">
              <a:lnSpc>
                <a:spcPct val="100000"/>
              </a:lnSpc>
              <a:spcBef>
                <a:spcPts val="0"/>
              </a:spcBef>
              <a:spcAft>
                <a:spcPts val="0"/>
              </a:spcAft>
              <a:buClr>
                <a:srgbClr val="951528"/>
              </a:buClr>
              <a:buSzPct val="25000"/>
              <a:buFont typeface="Trebuchet MS"/>
              <a:buNone/>
            </a:pPr>
            <a:r>
              <a:rPr lang="en-US" sz="5500" b="1" i="0" u="none" strike="noStrike" cap="none" baseline="0" dirty="0">
                <a:solidFill>
                  <a:schemeClr val="accent6">
                    <a:lumMod val="75000"/>
                  </a:schemeClr>
                </a:solidFill>
                <a:latin typeface="Calibri"/>
                <a:ea typeface="Trebuchet MS"/>
                <a:cs typeface="Calibri"/>
                <a:sym typeface="Trebuchet MS"/>
              </a:rPr>
              <a:t>Goes Here</a:t>
            </a:r>
          </a:p>
        </p:txBody>
      </p:sp>
      <p:pic>
        <p:nvPicPr>
          <p:cNvPr id="6" name="Shape 275" descr="National Speech &amp; Debate Association Logo"/>
          <p:cNvPicPr preferRelativeResize="0">
            <a:picLocks noChangeAspect="1"/>
          </p:cNvPicPr>
          <p:nvPr/>
        </p:nvPicPr>
        <p:blipFill rotWithShape="1">
          <a:blip r:embed="rId4">
            <a:alphaModFix/>
          </a:blip>
          <a:srcRect/>
          <a:stretch/>
        </p:blipFill>
        <p:spPr>
          <a:xfrm>
            <a:off x="2874962" y="625919"/>
            <a:ext cx="3378200" cy="1299369"/>
          </a:xfrm>
          <a:prstGeom prst="rect">
            <a:avLst/>
          </a:prstGeom>
          <a:noFill/>
          <a:ln>
            <a:noFill/>
          </a:ln>
        </p:spPr>
      </p:pic>
      <p:sp>
        <p:nvSpPr>
          <p:cNvPr id="11" name="Shape 54"/>
          <p:cNvSpPr txBox="1"/>
          <p:nvPr/>
        </p:nvSpPr>
        <p:spPr>
          <a:xfrm>
            <a:off x="1" y="4064772"/>
            <a:ext cx="9168740" cy="685078"/>
          </a:xfrm>
          <a:prstGeom prst="rect">
            <a:avLst/>
          </a:prstGeom>
          <a:noFill/>
          <a:ln>
            <a:noFill/>
          </a:ln>
        </p:spPr>
        <p:txBody>
          <a:bodyPr lIns="91425" tIns="91425" rIns="91425" bIns="91425" anchor="ctr" anchorCtr="0">
            <a:noAutofit/>
          </a:bodyPr>
          <a:lstStyle/>
          <a:p>
            <a:pPr lvl="0" algn="ctr">
              <a:buClr>
                <a:srgbClr val="951528"/>
              </a:buClr>
              <a:buSzPct val="25000"/>
            </a:pPr>
            <a:r>
              <a:rPr lang="en-US" sz="3200" dirty="0">
                <a:solidFill>
                  <a:schemeClr val="accent6"/>
                </a:solidFill>
                <a:latin typeface="Calibri"/>
                <a:ea typeface="Trebuchet MS"/>
                <a:cs typeface="Calibri"/>
                <a:sym typeface="Trebuchet MS"/>
              </a:rPr>
              <a:t>Presenters Names Here</a:t>
            </a:r>
            <a:endParaRPr lang="en-US" sz="3200" u="none" strike="noStrike" cap="none" baseline="0" dirty="0">
              <a:solidFill>
                <a:schemeClr val="accent6"/>
              </a:solidFill>
              <a:latin typeface="Calibri"/>
              <a:ea typeface="Trebuchet MS"/>
              <a:cs typeface="Calibri"/>
              <a:sym typeface="Trebuchet MS"/>
            </a:endParaRPr>
          </a:p>
        </p:txBody>
      </p:sp>
      <p:sp>
        <p:nvSpPr>
          <p:cNvPr id="10" name="Rectangle 9">
            <a:extLst>
              <a:ext uri="{C183D7F6-B498-43B3-948B-1728B52AA6E4}">
                <adec:decorative xmlns:adec="http://schemas.microsoft.com/office/drawing/2017/decorative" val="1"/>
              </a:ext>
            </a:extLst>
          </p:cNvPr>
          <p:cNvSpPr/>
          <p:nvPr/>
        </p:nvSpPr>
        <p:spPr>
          <a:xfrm>
            <a:off x="228600" y="228600"/>
            <a:ext cx="8686800" cy="6400800"/>
          </a:xfrm>
          <a:prstGeom prst="rect">
            <a:avLst/>
          </a:prstGeom>
          <a:noFill/>
          <a:ln w="571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hape 54"/>
          <p:cNvSpPr txBox="1"/>
          <p:nvPr/>
        </p:nvSpPr>
        <p:spPr>
          <a:xfrm>
            <a:off x="3655437" y="5787825"/>
            <a:ext cx="5259963" cy="84157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3200" dirty="0">
                <a:solidFill>
                  <a:srgbClr val="FFFFFF"/>
                </a:solidFill>
                <a:latin typeface="Calibri"/>
                <a:ea typeface="Trebuchet MS"/>
                <a:cs typeface="Calibri"/>
                <a:sym typeface="Trebuchet MS"/>
              </a:rPr>
              <a:t>WE ARE </a:t>
            </a:r>
            <a:r>
              <a:rPr lang="en-US" sz="3200" b="1" dirty="0">
                <a:solidFill>
                  <a:srgbClr val="FFFFFF"/>
                </a:solidFill>
                <a:latin typeface="Calibri"/>
                <a:ea typeface="Trebuchet MS"/>
                <a:cs typeface="Calibri"/>
                <a:sym typeface="Trebuchet MS"/>
              </a:rPr>
              <a:t>SPEECH &amp; DEBATE</a:t>
            </a:r>
            <a:endParaRPr lang="en-US" sz="3200" b="1" i="0" u="none" strike="noStrike" cap="none" baseline="0" dirty="0">
              <a:solidFill>
                <a:srgbClr val="FFFFFF"/>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 presetClass="entr" presetSubtype="8" accel="50000" decel="5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7"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2000"/>
                                        <p:tgtEl>
                                          <p:spTgt spid="54"/>
                                        </p:tgtEl>
                                      </p:cBhvr>
                                    </p:animEffect>
                                    <p:anim calcmode="lin" valueType="num">
                                      <p:cBhvr>
                                        <p:cTn id="16" dur="2000" fill="hold"/>
                                        <p:tgtEl>
                                          <p:spTgt spid="54"/>
                                        </p:tgtEl>
                                        <p:attrNameLst>
                                          <p:attrName>ppt_x</p:attrName>
                                        </p:attrNameLst>
                                      </p:cBhvr>
                                      <p:tavLst>
                                        <p:tav tm="0">
                                          <p:val>
                                            <p:strVal val="#ppt_x"/>
                                          </p:val>
                                        </p:tav>
                                        <p:tav tm="100000">
                                          <p:val>
                                            <p:strVal val="#ppt_x"/>
                                          </p:val>
                                        </p:tav>
                                      </p:tavLst>
                                    </p:anim>
                                    <p:anim calcmode="lin" valueType="num">
                                      <p:cBhvr>
                                        <p:cTn id="17" dur="1800" decel="100000" fill="hold"/>
                                        <p:tgtEl>
                                          <p:spTgt spid="54"/>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54"/>
                                        </p:tgtEl>
                                        <p:attrNameLst>
                                          <p:attrName>ppt_y</p:attrName>
                                        </p:attrNameLst>
                                      </p:cBhvr>
                                      <p:tavLst>
                                        <p:tav tm="0">
                                          <p:val>
                                            <p:strVal val="#ppt_y-.03"/>
                                          </p:val>
                                        </p:tav>
                                        <p:tav tm="100000">
                                          <p:val>
                                            <p:strVal val="#ppt_y"/>
                                          </p:val>
                                        </p:tav>
                                      </p:tavLst>
                                    </p:anim>
                                  </p:childTnLst>
                                </p:cTn>
                              </p:par>
                            </p:childTnLst>
                          </p:cTn>
                        </p:par>
                        <p:par>
                          <p:cTn id="19" fill="hold">
                            <p:stCondLst>
                              <p:cond delay="3000"/>
                            </p:stCondLst>
                            <p:childTnLst>
                              <p:par>
                                <p:cTn id="20" presetID="2" presetClass="entr" presetSubtype="4" accel="50000" decel="50000" fill="hold" grpId="0" nodeType="after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14"/>
                                        </p:tgtEl>
                                        <p:attrNameLst>
                                          <p:attrName>ppt_y</p:attrName>
                                        </p:attrNameLst>
                                      </p:cBhvr>
                                      <p:tavLst>
                                        <p:tav tm="0">
                                          <p:val>
                                            <p:strVal val="#ppt_y"/>
                                          </p:val>
                                        </p:tav>
                                        <p:tav tm="100000">
                                          <p:val>
                                            <p:strVal val="#ppt_y"/>
                                          </p:val>
                                        </p:tav>
                                      </p:tavLst>
                                    </p:anim>
                                    <p:anim calcmode="lin" valueType="num">
                                      <p:cBhvr>
                                        <p:cTn id="30"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1" grpId="0"/>
      <p:bldP spid="10"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a:solidFill>
                  <a:srgbClr val="786F68"/>
                </a:solidFill>
                <a:latin typeface="Trebuchet MS"/>
                <a:ea typeface="Trebuchet MS"/>
                <a:cs typeface="Trebuchet MS"/>
                <a:sym typeface="Trebuchet MS"/>
              </a:rPr>
              <a:t>Best Practices for Accessibility </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lvl="0">
              <a:buClr>
                <a:schemeClr val="accent2"/>
              </a:buClr>
              <a:buSzPct val="25000"/>
            </a:pPr>
            <a:r>
              <a:rPr lang="en-US" sz="2200" b="1" dirty="0">
                <a:solidFill>
                  <a:schemeClr val="accent2"/>
                </a:solidFill>
                <a:latin typeface="Calibri"/>
                <a:ea typeface="Calibri"/>
                <a:cs typeface="Calibri"/>
                <a:sym typeface="Calibri"/>
              </a:rPr>
              <a:t>Accessibility Guidelines for PowerPoint: </a:t>
            </a:r>
            <a:endParaRPr lang="en-US" sz="2200" dirty="0">
              <a:solidFill>
                <a:schemeClr val="tx1"/>
              </a:solidFill>
              <a:latin typeface="Calibri"/>
              <a:ea typeface="Calibri"/>
              <a:cs typeface="Calibri"/>
              <a:sym typeface="Calibri"/>
            </a:endParaRP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Use a sans serif font (e.g., Calibri, Arial, Verdana, etc.).</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Use a large font size—at least 22 point.</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Use a dark text font and a light-colored background.</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Text on a slide should have nothing behind it (don’t place text over watermarks or images).</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Provide “alternative text” descriptions for all photographs, images, clip art, graphics, maps, and charts. These items cannot be read by screen readers. To embed "Alt Text" descriptions right-click the graphic and select “Edit Alt Text…” from the dropdown menu.</a:t>
            </a: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5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6" grpId="1" build="p"/>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Enter Title Here</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lvl="0">
              <a:buClr>
                <a:schemeClr val="accent2"/>
              </a:buClr>
              <a:buSzPct val="25000"/>
            </a:pPr>
            <a:r>
              <a:rPr lang="en-US" sz="2200" b="1" dirty="0">
                <a:solidFill>
                  <a:schemeClr val="accent2"/>
                </a:solidFill>
                <a:latin typeface="Calibri"/>
                <a:ea typeface="Calibri"/>
                <a:cs typeface="Calibri"/>
                <a:sym typeface="Calibri"/>
              </a:rPr>
              <a:t>Title Here</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Point 1</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Point 2</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Point 3</a:t>
            </a:r>
            <a:endParaRPr lang="en-US" dirty="0">
              <a:solidFill>
                <a:schemeClr val="tx1"/>
              </a:solidFill>
            </a:endParaRPr>
          </a:p>
          <a:p>
            <a:pPr marL="228600" marR="0" lvl="0" indent="-457200" algn="l" rtl="0">
              <a:lnSpc>
                <a:spcPct val="100000"/>
              </a:lnSpc>
              <a:spcBef>
                <a:spcPts val="1200"/>
              </a:spcBef>
              <a:spcAft>
                <a:spcPts val="0"/>
              </a:spcAft>
              <a:buClr>
                <a:srgbClr val="222222"/>
              </a:buClr>
              <a:buSzPct val="100000"/>
              <a:buFont typeface="Calibri"/>
              <a:buChar char="•"/>
            </a:pPr>
            <a:endParaRPr lang="en-US" sz="2200" b="0" i="0" u="none" strike="noStrike" cap="none" baseline="0" dirty="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extLst>
      <p:ext uri="{BB962C8B-B14F-4D97-AF65-F5344CB8AC3E}">
        <p14:creationId xmlns:p14="http://schemas.microsoft.com/office/powerpoint/2010/main" val="31221532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10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Title Goes Here</a:t>
            </a:r>
            <a:endParaRPr lang="en-US" sz="3600" b="0" i="0" u="none" strike="noStrike" cap="none" baseline="0" dirty="0">
              <a:solidFill>
                <a:srgbClr val="786F68"/>
              </a:solidFill>
              <a:latin typeface="Trebuchet MS"/>
              <a:ea typeface="Trebuchet MS"/>
              <a:cs typeface="Trebuchet MS"/>
              <a:sym typeface="Trebuchet MS"/>
            </a:endParaRPr>
          </a:p>
        </p:txBody>
      </p:sp>
      <p:sp>
        <p:nvSpPr>
          <p:cNvPr id="6" name="Shape 133"/>
          <p:cNvSpPr txBox="1"/>
          <p:nvPr/>
        </p:nvSpPr>
        <p:spPr>
          <a:xfrm>
            <a:off x="877805" y="1587501"/>
            <a:ext cx="3707598" cy="4086095"/>
          </a:xfrm>
          <a:prstGeom prst="rect">
            <a:avLst/>
          </a:prstGeom>
          <a:solidFill>
            <a:srgbClr val="DBF5FF"/>
          </a:solidFill>
          <a:ln>
            <a:noFill/>
          </a:ln>
        </p:spPr>
        <p:txBody>
          <a:bodyPr lIns="91425" tIns="45700" rIns="91425" bIns="45700" anchor="t" anchorCtr="0">
            <a:noAutofit/>
          </a:bodyPr>
          <a:lstStyle/>
          <a:p>
            <a:pPr lvl="0">
              <a:buClr>
                <a:schemeClr val="accent2"/>
              </a:buClr>
              <a:buSzPct val="25000"/>
            </a:pPr>
            <a:r>
              <a:rPr lang="en-US" sz="2200" b="1" dirty="0">
                <a:solidFill>
                  <a:schemeClr val="accent6">
                    <a:lumMod val="75000"/>
                  </a:schemeClr>
                </a:solidFill>
                <a:latin typeface="Calibri"/>
                <a:ea typeface="Calibri"/>
                <a:cs typeface="Calibri"/>
                <a:sym typeface="Calibri"/>
              </a:rPr>
              <a:t>Title</a:t>
            </a:r>
          </a:p>
          <a:p>
            <a:pPr marL="457200" lvl="1" indent="-457200">
              <a:spcBef>
                <a:spcPts val="1200"/>
              </a:spcBef>
              <a:buClr>
                <a:schemeClr val="accent2"/>
              </a:buClr>
              <a:buSzPct val="100000"/>
              <a:buFont typeface="Wingdings" pitchFamily="2" charset="2"/>
              <a:buChar char="§"/>
            </a:pPr>
            <a:r>
              <a:rPr lang="en-US" sz="2200" dirty="0">
                <a:solidFill>
                  <a:schemeClr val="accent6">
                    <a:lumMod val="75000"/>
                  </a:schemeClr>
                </a:solidFill>
                <a:latin typeface="Calibri"/>
                <a:ea typeface="Calibri"/>
                <a:cs typeface="Calibri"/>
                <a:sym typeface="Calibri"/>
              </a:rPr>
              <a:t>Number 1</a:t>
            </a:r>
          </a:p>
          <a:p>
            <a:pPr marL="457200" lvl="1" indent="-457200">
              <a:spcBef>
                <a:spcPts val="1200"/>
              </a:spcBef>
              <a:buClr>
                <a:schemeClr val="accent2"/>
              </a:buClr>
              <a:buSzPct val="100000"/>
              <a:buFont typeface="Wingdings" pitchFamily="2" charset="2"/>
              <a:buChar char="§"/>
            </a:pPr>
            <a:r>
              <a:rPr lang="en-US" sz="2200" b="0" i="0" u="none" strike="noStrike" cap="none" baseline="0" dirty="0">
                <a:solidFill>
                  <a:schemeClr val="accent6">
                    <a:lumMod val="75000"/>
                  </a:schemeClr>
                </a:solidFill>
                <a:latin typeface="Calibri"/>
                <a:ea typeface="Calibri"/>
                <a:cs typeface="Calibri"/>
                <a:sym typeface="Calibri"/>
              </a:rPr>
              <a:t>Number</a:t>
            </a:r>
            <a:r>
              <a:rPr lang="en-US" sz="2200" b="0" i="0" u="none" strike="noStrike" cap="none" dirty="0">
                <a:solidFill>
                  <a:schemeClr val="accent6">
                    <a:lumMod val="75000"/>
                  </a:schemeClr>
                </a:solidFill>
                <a:latin typeface="Calibri"/>
                <a:ea typeface="Calibri"/>
                <a:cs typeface="Calibri"/>
                <a:sym typeface="Calibri"/>
              </a:rPr>
              <a:t> 2</a:t>
            </a:r>
            <a:endParaRPr lang="en-US" sz="2200" b="0" i="0" u="none" strike="noStrike" cap="none" baseline="0" dirty="0">
              <a:solidFill>
                <a:schemeClr val="accent6">
                  <a:lumMod val="75000"/>
                </a:schemeClr>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2000" b="0" i="0" u="none" strike="noStrike" cap="none" baseline="0" dirty="0">
              <a:solidFill>
                <a:schemeClr val="accent6">
                  <a:lumMod val="75000"/>
                </a:schemeClr>
              </a:solidFill>
              <a:latin typeface="Arial"/>
              <a:ea typeface="Arial"/>
              <a:cs typeface="Arial"/>
              <a:sym typeface="Arial"/>
            </a:endParaRPr>
          </a:p>
          <a:p>
            <a:pPr marL="0" marR="0" lvl="0" indent="0" algn="l" rtl="0">
              <a:lnSpc>
                <a:spcPct val="100000"/>
              </a:lnSpc>
              <a:spcBef>
                <a:spcPts val="1200"/>
              </a:spcBef>
              <a:spcAft>
                <a:spcPts val="0"/>
              </a:spcAft>
              <a:buNone/>
            </a:pPr>
            <a:endParaRPr sz="2000" b="0" i="0" u="none" strike="noStrike" cap="none" baseline="0" dirty="0">
              <a:solidFill>
                <a:srgbClr val="000000"/>
              </a:solidFill>
              <a:latin typeface="Arial"/>
              <a:ea typeface="Arial"/>
              <a:cs typeface="Arial"/>
              <a:sym typeface="Arial"/>
            </a:endParaRPr>
          </a:p>
        </p:txBody>
      </p:sp>
      <p:sp>
        <p:nvSpPr>
          <p:cNvPr id="8" name="Shape 133"/>
          <p:cNvSpPr txBox="1"/>
          <p:nvPr/>
        </p:nvSpPr>
        <p:spPr>
          <a:xfrm>
            <a:off x="4803800" y="1587501"/>
            <a:ext cx="3707598" cy="4086095"/>
          </a:xfrm>
          <a:prstGeom prst="rect">
            <a:avLst/>
          </a:prstGeom>
          <a:solidFill>
            <a:srgbClr val="FFEFC7"/>
          </a:solidFill>
          <a:ln>
            <a:noFill/>
          </a:ln>
        </p:spPr>
        <p:txBody>
          <a:bodyPr lIns="91425" tIns="45700" rIns="91425" bIns="45700" anchor="t" anchorCtr="0">
            <a:noAutofit/>
          </a:bodyPr>
          <a:lstStyle/>
          <a:p>
            <a:pPr lvl="0">
              <a:buClr>
                <a:schemeClr val="accent2"/>
              </a:buClr>
              <a:buSzPct val="25000"/>
            </a:pPr>
            <a:r>
              <a:rPr lang="en-US" sz="2200" b="1" dirty="0">
                <a:solidFill>
                  <a:schemeClr val="accent1"/>
                </a:solidFill>
                <a:latin typeface="Calibri"/>
                <a:ea typeface="Calibri"/>
                <a:cs typeface="Calibri"/>
                <a:sym typeface="Calibri"/>
              </a:rPr>
              <a:t>Title</a:t>
            </a:r>
          </a:p>
          <a:p>
            <a:pPr marL="457200" lvl="0" indent="-457200">
              <a:spcBef>
                <a:spcPts val="1200"/>
              </a:spcBef>
              <a:buClr>
                <a:schemeClr val="accent1"/>
              </a:buClr>
              <a:buSzPct val="100000"/>
              <a:buFont typeface="Lucida Grande"/>
              <a:buChar char="+"/>
            </a:pPr>
            <a:r>
              <a:rPr lang="en-US" sz="2200" b="1" dirty="0">
                <a:solidFill>
                  <a:schemeClr val="accent1"/>
                </a:solidFill>
                <a:latin typeface="Calibri"/>
                <a:ea typeface="Calibri"/>
                <a:cs typeface="Calibri"/>
                <a:sym typeface="Calibri"/>
              </a:rPr>
              <a:t>Number 1</a:t>
            </a:r>
          </a:p>
          <a:p>
            <a:pPr marL="457200" lvl="0" indent="-457200">
              <a:spcBef>
                <a:spcPts val="1200"/>
              </a:spcBef>
              <a:buClr>
                <a:schemeClr val="accent1"/>
              </a:buClr>
              <a:buSzPct val="100000"/>
              <a:buFont typeface="Lucida Grande"/>
              <a:buChar char="+"/>
            </a:pPr>
            <a:r>
              <a:rPr lang="en-US" sz="2200" b="1" i="0" u="none" strike="noStrike" cap="none" baseline="0" dirty="0">
                <a:solidFill>
                  <a:schemeClr val="accent1"/>
                </a:solidFill>
                <a:latin typeface="Calibri"/>
                <a:ea typeface="Calibri"/>
                <a:cs typeface="Calibri"/>
                <a:sym typeface="Calibri"/>
              </a:rPr>
              <a:t>Number 2</a:t>
            </a:r>
          </a:p>
          <a:p>
            <a:pPr marL="0" marR="0" lvl="0" indent="0" algn="l" rtl="0">
              <a:lnSpc>
                <a:spcPct val="100000"/>
              </a:lnSpc>
              <a:spcBef>
                <a:spcPts val="1200"/>
              </a:spcBef>
              <a:spcAft>
                <a:spcPts val="0"/>
              </a:spcAft>
              <a:buClr>
                <a:srgbClr val="000000"/>
              </a:buClr>
              <a:buFont typeface="Arial"/>
              <a:buNone/>
            </a:pPr>
            <a:endParaRPr sz="20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2000" b="0" i="0" u="none" strike="noStrike" cap="none" baseline="0" dirty="0">
              <a:solidFill>
                <a:srgbClr val="000000"/>
              </a:solidFill>
              <a:latin typeface="Arial"/>
              <a:ea typeface="Arial"/>
              <a:cs typeface="Arial"/>
              <a:sym typeface="Aria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pic>
        <p:nvPicPr>
          <p:cNvPr id="10"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11"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1000"/>
                                        <p:tgtEl>
                                          <p:spTgt spid="6">
                                            <p:bg/>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1000"/>
                                        <p:tgtEl>
                                          <p:spTgt spid="6">
                                            <p:txEl>
                                              <p:pRg st="2" end="2"/>
                                            </p:txEl>
                                          </p:spTgt>
                                        </p:tgtEl>
                                      </p:cBhvr>
                                    </p:animEffect>
                                  </p:child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8">
                                            <p:bg/>
                                          </p:spTgt>
                                        </p:tgtEl>
                                        <p:attrNameLst>
                                          <p:attrName>style.visibility</p:attrName>
                                        </p:attrNameLst>
                                      </p:cBhvr>
                                      <p:to>
                                        <p:strVal val="visible"/>
                                      </p:to>
                                    </p:set>
                                    <p:animEffect transition="in" filter="fade">
                                      <p:cBhvr>
                                        <p:cTn id="42" dur="1000"/>
                                        <p:tgtEl>
                                          <p:spTgt spid="8">
                                            <p:bg/>
                                          </p:spTgt>
                                        </p:tgtEl>
                                      </p:cBhvr>
                                    </p:animEffect>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childTnLst>
                                </p:cTn>
                              </p:par>
                            </p:childTnLst>
                          </p:cTn>
                        </p:par>
                        <p:par>
                          <p:cTn id="47" fill="hold">
                            <p:stCondLst>
                              <p:cond delay="8000"/>
                            </p:stCondLst>
                            <p:childTnLst>
                              <p:par>
                                <p:cTn id="48" presetID="10" presetClass="entr" presetSubtype="0" fill="hold" grpId="0"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1000"/>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animBg="1"/>
      <p:bldP spid="8" grpId="0" build="p"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11" name="TextBox 10"/>
          <p:cNvSpPr txBox="1"/>
          <p:nvPr/>
        </p:nvSpPr>
        <p:spPr>
          <a:xfrm>
            <a:off x="4552417" y="365260"/>
            <a:ext cx="1624684" cy="1569660"/>
          </a:xfrm>
          <a:prstGeom prst="rect">
            <a:avLst/>
          </a:prstGeom>
          <a:noFill/>
        </p:spPr>
        <p:txBody>
          <a:bodyPr wrap="square" rtlCol="0">
            <a:spAutoFit/>
          </a:bodyPr>
          <a:lstStyle/>
          <a:p>
            <a:r>
              <a:rPr lang="en-US" sz="9600" dirty="0">
                <a:solidFill>
                  <a:schemeClr val="accent2">
                    <a:lumMod val="20000"/>
                    <a:lumOff val="80000"/>
                  </a:schemeClr>
                </a:solidFill>
                <a:latin typeface="Poster Regular"/>
                <a:cs typeface="Poster Regular"/>
              </a:rPr>
              <a:t>“</a:t>
            </a:r>
          </a:p>
        </p:txBody>
      </p:sp>
      <p:sp>
        <p:nvSpPr>
          <p:cNvPr id="10" name="TextBox 9"/>
          <p:cNvSpPr txBox="1"/>
          <p:nvPr/>
        </p:nvSpPr>
        <p:spPr>
          <a:xfrm>
            <a:off x="4981266" y="981330"/>
            <a:ext cx="3645229" cy="4462760"/>
          </a:xfrm>
          <a:prstGeom prst="rect">
            <a:avLst/>
          </a:prstGeom>
          <a:noFill/>
        </p:spPr>
        <p:txBody>
          <a:bodyPr wrap="square" rtlCol="0">
            <a:spAutoFit/>
          </a:bodyPr>
          <a:lstStyle/>
          <a:p>
            <a:r>
              <a:rPr lang="en-US" sz="2200" dirty="0">
                <a:solidFill>
                  <a:schemeClr val="accent2"/>
                </a:solidFill>
                <a:latin typeface="Calibri"/>
                <a:cs typeface="Calibri"/>
              </a:rPr>
              <a:t>Quote text quote text quote text quote text  quote text quote text quote text quote text quote text  quote text quote text quote text  quote text quote text quote text quote text quote text  quote text quote text quote text quote text quote text  quote text quote text quote text quote text quote text  quote text quote text.</a:t>
            </a:r>
            <a:r>
              <a:rPr lang="en-US" sz="2200" dirty="0">
                <a:solidFill>
                  <a:schemeClr val="accent2">
                    <a:lumMod val="60000"/>
                    <a:lumOff val="40000"/>
                  </a:schemeClr>
                </a:solidFill>
                <a:latin typeface="Poster Regular"/>
                <a:cs typeface="Poster Regular"/>
              </a:rPr>
              <a:t>”</a:t>
            </a:r>
          </a:p>
          <a:p>
            <a:endParaRPr lang="en-US" sz="2000" dirty="0">
              <a:solidFill>
                <a:schemeClr val="accent2"/>
              </a:solidFill>
              <a:latin typeface="Calibri"/>
              <a:cs typeface="Calibri"/>
            </a:endParaRPr>
          </a:p>
        </p:txBody>
      </p:sp>
      <p:sp>
        <p:nvSpPr>
          <p:cNvPr id="12" name="TextBox 11"/>
          <p:cNvSpPr txBox="1"/>
          <p:nvPr/>
        </p:nvSpPr>
        <p:spPr>
          <a:xfrm>
            <a:off x="6210085" y="5074758"/>
            <a:ext cx="2573104" cy="338554"/>
          </a:xfrm>
          <a:prstGeom prst="rect">
            <a:avLst/>
          </a:prstGeom>
          <a:noFill/>
        </p:spPr>
        <p:txBody>
          <a:bodyPr wrap="square" rtlCol="0">
            <a:spAutoFit/>
          </a:bodyPr>
          <a:lstStyle/>
          <a:p>
            <a:r>
              <a:rPr lang="en-US" sz="1600" i="1" dirty="0">
                <a:solidFill>
                  <a:srgbClr val="008EC8"/>
                </a:solidFill>
                <a:latin typeface="Calibri"/>
                <a:cs typeface="Calibri"/>
              </a:rPr>
              <a:t>—Name, Last Name, role</a:t>
            </a:r>
          </a:p>
        </p:txBody>
      </p:sp>
      <p:pic>
        <p:nvPicPr>
          <p:cNvPr id="14" name="Picture 13" descr="A group of teenage students study together in a school setting. The student in the forground is wearing a suit and tie and typing on a laptop computer.">
            <a:extLst>
              <a:ext uri="{C183D7F6-B498-43B3-948B-1728B52AA6E4}">
                <adec:decorative xmlns:adec="http://schemas.microsoft.com/office/drawing/2017/decorative" val="0"/>
              </a:ext>
            </a:extLst>
          </p:cNvPr>
          <p:cNvPicPr>
            <a:picLocks noChangeAspect="1"/>
          </p:cNvPicPr>
          <p:nvPr/>
        </p:nvPicPr>
        <p:blipFill>
          <a:blip r:embed="rId3"/>
          <a:srcRect l="23593" r="20208"/>
          <a:stretch>
            <a:fillRect/>
          </a:stretch>
        </p:blipFill>
        <p:spPr>
          <a:xfrm>
            <a:off x="395278" y="742126"/>
            <a:ext cx="4078951" cy="482868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srcRect l="1173" r="94950"/>
          <a:stretch>
            <a:fillRect/>
          </a:stretch>
        </p:blipFill>
        <p:spPr>
          <a:xfrm rot="16200000">
            <a:off x="5338997" y="2625064"/>
            <a:ext cx="354599" cy="7490452"/>
          </a:xfrm>
          <a:prstGeom prst="rect">
            <a:avLst/>
          </a:prstGeom>
        </p:spPr>
      </p:pic>
      <p:pic>
        <p:nvPicPr>
          <p:cNvPr id="13" name="Shape 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07962" y="6113462"/>
            <a:ext cx="1408111" cy="541337"/>
          </a:xfrm>
          <a:prstGeom prst="rect">
            <a:avLst/>
          </a:prstGeom>
          <a:noFill/>
          <a:ln>
            <a:noFill/>
          </a:ln>
        </p:spPr>
      </p:pic>
      <p:sp>
        <p:nvSpPr>
          <p:cNvPr id="15"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par>
                          <p:cTn id="19" fill="hold">
                            <p:stCondLst>
                              <p:cond delay="2000"/>
                            </p:stCondLst>
                            <p:childTnLst>
                              <p:par>
                                <p:cTn id="20" presetID="2" presetClass="entr" presetSubtype="2" accel="50000" decel="500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1+#ppt_w/2"/>
                                          </p:val>
                                        </p:tav>
                                        <p:tav tm="100000">
                                          <p:val>
                                            <p:strVal val="#ppt_x"/>
                                          </p:val>
                                        </p:tav>
                                      </p:tavLst>
                                    </p:anim>
                                    <p:anim calcmode="lin" valueType="num">
                                      <p:cBhvr additive="base">
                                        <p:cTn id="23" dur="10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a:solidFill>
                  <a:srgbClr val="786F68"/>
                </a:solidFill>
                <a:latin typeface="Trebuchet MS"/>
                <a:ea typeface="Trebuchet MS"/>
                <a:cs typeface="Trebuchet MS"/>
                <a:sym typeface="Trebuchet MS"/>
              </a:rPr>
              <a:t>Title</a:t>
            </a:r>
            <a:endParaRPr lang="en-US" sz="3600" b="0" i="0" u="none" strike="noStrike" cap="none" baseline="0" dirty="0">
              <a:solidFill>
                <a:srgbClr val="786F68"/>
              </a:solidFill>
              <a:latin typeface="Trebuchet MS"/>
              <a:ea typeface="Trebuchet MS"/>
              <a:cs typeface="Trebuchet MS"/>
              <a:sym typeface="Trebuchet MS"/>
            </a:endParaRPr>
          </a:p>
        </p:txBody>
      </p:sp>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lvl="0">
              <a:buClr>
                <a:schemeClr val="accent2"/>
              </a:buClr>
              <a:buSzPct val="25000"/>
            </a:pPr>
            <a:r>
              <a:rPr lang="en-US" sz="2200" b="1" dirty="0">
                <a:solidFill>
                  <a:schemeClr val="accent2"/>
                </a:solidFill>
                <a:latin typeface="Calibri"/>
                <a:ea typeface="Calibri"/>
                <a:cs typeface="Calibri"/>
                <a:sym typeface="Calibri"/>
              </a:rPr>
              <a:t>Enter Title Here</a:t>
            </a:r>
          </a:p>
          <a:p>
            <a:pPr marL="457200" lvl="0" indent="-457200">
              <a:spcBef>
                <a:spcPts val="1200"/>
              </a:spcBef>
              <a:buClr>
                <a:srgbClr val="222222"/>
              </a:buClr>
              <a:buSzPct val="100000"/>
              <a:buFont typeface="Calibri"/>
              <a:buChar char="•"/>
            </a:pPr>
            <a:r>
              <a:rPr lang="en-US" sz="2200" dirty="0">
                <a:solidFill>
                  <a:schemeClr val="tx1"/>
                </a:solidFill>
                <a:latin typeface="Calibri"/>
                <a:ea typeface="Calibri"/>
                <a:cs typeface="Calibri"/>
                <a:sym typeface="Calibri"/>
              </a:rPr>
              <a:t>Text block</a:t>
            </a:r>
          </a:p>
          <a:p>
            <a:pPr marL="914400" lvl="0" indent="-457200">
              <a:spcBef>
                <a:spcPts val="1200"/>
              </a:spcBef>
              <a:buClr>
                <a:srgbClr val="222222"/>
              </a:buClr>
              <a:buSzPct val="100000"/>
            </a:pPr>
            <a:r>
              <a:rPr lang="en-US" sz="2200" b="1" dirty="0">
                <a:solidFill>
                  <a:schemeClr val="bg2"/>
                </a:solidFill>
                <a:latin typeface="Calibri"/>
                <a:ea typeface="Calibri"/>
                <a:cs typeface="Calibri"/>
                <a:sym typeface="Calibri"/>
              </a:rPr>
              <a:t>List:</a:t>
            </a:r>
          </a:p>
          <a:p>
            <a:pPr marL="914400" lvl="5" indent="-457200">
              <a:spcBef>
                <a:spcPts val="1200"/>
              </a:spcBef>
              <a:buClr>
                <a:schemeClr val="accent1"/>
              </a:buClr>
              <a:buSzPct val="100000"/>
              <a:buFont typeface="Wingdings" charset="2"/>
              <a:buChar char="ü"/>
            </a:pPr>
            <a:r>
              <a:rPr lang="en-US" sz="2200" b="1" i="0" u="none" strike="noStrike" cap="none" baseline="0" dirty="0">
                <a:solidFill>
                  <a:schemeClr val="accent1"/>
                </a:solidFill>
                <a:latin typeface="Calibri"/>
                <a:ea typeface="Calibri"/>
                <a:cs typeface="Calibri"/>
                <a:sym typeface="Calibri"/>
              </a:rPr>
              <a:t>One</a:t>
            </a:r>
          </a:p>
          <a:p>
            <a:pPr marL="914400" lvl="5" indent="-457200">
              <a:spcBef>
                <a:spcPts val="1200"/>
              </a:spcBef>
              <a:buClr>
                <a:schemeClr val="accent1"/>
              </a:buClr>
              <a:buSzPct val="100000"/>
              <a:buFont typeface="Wingdings" charset="2"/>
              <a:buChar char="ü"/>
            </a:pPr>
            <a:r>
              <a:rPr lang="en-US" sz="2200" b="1" dirty="0">
                <a:solidFill>
                  <a:schemeClr val="accent1"/>
                </a:solidFill>
                <a:latin typeface="Calibri"/>
                <a:ea typeface="Calibri"/>
                <a:cs typeface="Calibri"/>
                <a:sym typeface="Calibri"/>
              </a:rPr>
              <a:t>Two</a:t>
            </a:r>
          </a:p>
          <a:p>
            <a:pPr marL="914400" lvl="5" indent="-457200">
              <a:spcBef>
                <a:spcPts val="1200"/>
              </a:spcBef>
              <a:buClr>
                <a:schemeClr val="accent1"/>
              </a:buClr>
              <a:buSzPct val="100000"/>
              <a:buFont typeface="Wingdings" charset="2"/>
              <a:buChar char="ü"/>
            </a:pPr>
            <a:r>
              <a:rPr lang="en-US" sz="2200" b="1" i="0" u="none" strike="noStrike" cap="none" baseline="0" dirty="0">
                <a:solidFill>
                  <a:schemeClr val="accent1"/>
                </a:solidFill>
                <a:latin typeface="Calibri"/>
                <a:ea typeface="Calibri"/>
                <a:cs typeface="Calibri"/>
                <a:sym typeface="Calibri"/>
              </a:rPr>
              <a:t>Three</a:t>
            </a: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rcRect l="1173" r="94950"/>
          <a:stretch>
            <a:fillRect/>
          </a:stretch>
        </p:blipFill>
        <p:spPr>
          <a:xfrm rot="16200000">
            <a:off x="5338997" y="2625064"/>
            <a:ext cx="354599" cy="7490452"/>
          </a:xfrm>
          <a:prstGeom prst="rect">
            <a:avLst/>
          </a:prstGeom>
        </p:spPr>
      </p:pic>
      <p:pic>
        <p:nvPicPr>
          <p:cNvPr id="8" name="Shape 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7962" y="6113462"/>
            <a:ext cx="1408111" cy="541337"/>
          </a:xfrm>
          <a:prstGeom prst="rect">
            <a:avLst/>
          </a:prstGeom>
          <a:noFill/>
          <a:ln>
            <a:noFill/>
          </a:ln>
        </p:spPr>
      </p:pic>
      <p:sp>
        <p:nvSpPr>
          <p:cNvPr id="10" name="Shape 54"/>
          <p:cNvSpPr txBox="1"/>
          <p:nvPr/>
        </p:nvSpPr>
        <p:spPr>
          <a:xfrm>
            <a:off x="2343094" y="6138076"/>
            <a:ext cx="3632969" cy="440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2000" dirty="0">
                <a:solidFill>
                  <a:srgbClr val="5EBCE8"/>
                </a:solidFill>
                <a:latin typeface="Calibri"/>
                <a:ea typeface="Trebuchet MS"/>
                <a:cs typeface="Calibri"/>
                <a:sym typeface="Trebuchet MS"/>
              </a:rPr>
              <a:t>WE ARE </a:t>
            </a:r>
            <a:r>
              <a:rPr lang="en-US" sz="2000" b="1" dirty="0">
                <a:solidFill>
                  <a:srgbClr val="5EBCE8"/>
                </a:solidFill>
                <a:latin typeface="Calibri"/>
                <a:ea typeface="Trebuchet MS"/>
                <a:cs typeface="Calibri"/>
                <a:sym typeface="Trebuchet MS"/>
              </a:rPr>
              <a:t>SPEECH &amp; DEBATE</a:t>
            </a:r>
            <a:endParaRPr lang="en-US" sz="2000" b="1" i="0" u="none" strike="noStrike" cap="none" baseline="0" dirty="0">
              <a:solidFill>
                <a:srgbClr val="5EBCE8"/>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0.7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par>
                          <p:cTn id="19" fill="hold">
                            <p:stCondLst>
                              <p:cond delay="2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000" fill="hold"/>
                                        <p:tgtEl>
                                          <p:spTgt spid="68"/>
                                        </p:tgtEl>
                                        <p:attrNameLst>
                                          <p:attrName>ppt_x</p:attrName>
                                        </p:attrNameLst>
                                      </p:cBhvr>
                                      <p:tavLst>
                                        <p:tav tm="0">
                                          <p:val>
                                            <p:strVal val="#ppt_x"/>
                                          </p:val>
                                        </p:tav>
                                        <p:tav tm="100000">
                                          <p:val>
                                            <p:strVal val="#ppt_x"/>
                                          </p:val>
                                        </p:tav>
                                      </p:tavLst>
                                    </p:anim>
                                    <p:anim calcmode="lin" valueType="num">
                                      <p:cBhvr additive="base">
                                        <p:cTn id="23" dur="1000" fill="hold"/>
                                        <p:tgtEl>
                                          <p:spTgt spid="6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6858000"/>
          </a:xfrm>
          <a:prstGeom prst="rect">
            <a:avLst/>
          </a:prstGeom>
        </p:spPr>
      </p:pic>
      <p:pic>
        <p:nvPicPr>
          <p:cNvPr id="10" name="Shape 275" descr="National Speech &amp; Debate Association Logo"/>
          <p:cNvPicPr preferRelativeResize="0">
            <a:picLocks noChangeAspect="1"/>
          </p:cNvPicPr>
          <p:nvPr/>
        </p:nvPicPr>
        <p:blipFill rotWithShape="1">
          <a:blip r:embed="rId4">
            <a:alphaModFix/>
          </a:blip>
          <a:srcRect/>
          <a:stretch/>
        </p:blipFill>
        <p:spPr>
          <a:xfrm>
            <a:off x="1349462" y="950008"/>
            <a:ext cx="6445076" cy="2478992"/>
          </a:xfrm>
          <a:prstGeom prst="rect">
            <a:avLst/>
          </a:prstGeom>
          <a:noFill/>
          <a:ln>
            <a:noFill/>
          </a:ln>
        </p:spPr>
      </p:pic>
      <p:sp>
        <p:nvSpPr>
          <p:cNvPr id="11" name="Rectangle 10">
            <a:extLst>
              <a:ext uri="{C183D7F6-B498-43B3-948B-1728B52AA6E4}">
                <adec:decorative xmlns:adec="http://schemas.microsoft.com/office/drawing/2017/decorative" val="1"/>
              </a:ext>
            </a:extLst>
          </p:cNvPr>
          <p:cNvSpPr/>
          <p:nvPr/>
        </p:nvSpPr>
        <p:spPr>
          <a:xfrm>
            <a:off x="228600" y="228600"/>
            <a:ext cx="8686800" cy="6400800"/>
          </a:xfrm>
          <a:prstGeom prst="rect">
            <a:avLst/>
          </a:prstGeom>
          <a:noFill/>
          <a:ln w="571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54"/>
          <p:cNvSpPr txBox="1"/>
          <p:nvPr/>
        </p:nvSpPr>
        <p:spPr>
          <a:xfrm>
            <a:off x="3655437" y="5787825"/>
            <a:ext cx="5259963" cy="84157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3200" dirty="0">
                <a:solidFill>
                  <a:srgbClr val="FFFFFF"/>
                </a:solidFill>
                <a:latin typeface="Calibri"/>
                <a:ea typeface="Trebuchet MS"/>
                <a:cs typeface="Calibri"/>
                <a:sym typeface="Trebuchet MS"/>
              </a:rPr>
              <a:t>WE ARE </a:t>
            </a:r>
            <a:r>
              <a:rPr lang="en-US" sz="3200" b="1" dirty="0">
                <a:solidFill>
                  <a:srgbClr val="FFFFFF"/>
                </a:solidFill>
                <a:latin typeface="Calibri"/>
                <a:ea typeface="Trebuchet MS"/>
                <a:cs typeface="Calibri"/>
                <a:sym typeface="Trebuchet MS"/>
              </a:rPr>
              <a:t>SPEECH &amp; DEBATE</a:t>
            </a:r>
            <a:endParaRPr lang="en-US" sz="3200" b="1" i="0" u="none" strike="noStrike" cap="none" baseline="0" dirty="0">
              <a:solidFill>
                <a:srgbClr val="FFFFFF"/>
              </a:solidFill>
              <a:latin typeface="Calibri"/>
              <a:ea typeface="Trebuchet MS"/>
              <a:cs typeface="Calibri"/>
              <a:sym typeface="Trebuchet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 calcmode="lin" valueType="num">
                                      <p:cBhvr>
                                        <p:cTn id="19"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theme/theme1.xml><?xml version="1.0" encoding="utf-8"?>
<a:theme xmlns:a="http://schemas.openxmlformats.org/drawingml/2006/main" name="NFL">
  <a:themeElements>
    <a:clrScheme name="NFL">
      <a:dk1>
        <a:srgbClr val="423A36"/>
      </a:dk1>
      <a:lt1>
        <a:srgbClr val="FFFFFF"/>
      </a:lt1>
      <a:dk2>
        <a:srgbClr val="786F68"/>
      </a:dk2>
      <a:lt2>
        <a:srgbClr val="D3CEC5"/>
      </a:lt2>
      <a:accent1>
        <a:srgbClr val="DB552A"/>
      </a:accent1>
      <a:accent2>
        <a:srgbClr val="008EC8"/>
      </a:accent2>
      <a:accent3>
        <a:srgbClr val="951528"/>
      </a:accent3>
      <a:accent4>
        <a:srgbClr val="F5BB34"/>
      </a:accent4>
      <a:accent5>
        <a:srgbClr val="DB552A"/>
      </a:accent5>
      <a:accent6>
        <a:srgbClr val="008EC8"/>
      </a:accent6>
      <a:hlink>
        <a:srgbClr val="DB552A"/>
      </a:hlink>
      <a:folHlink>
        <a:srgbClr val="9515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327</Words>
  <Application>Microsoft Macintosh PowerPoint</Application>
  <PresentationFormat>On-screen Show (4:3)</PresentationFormat>
  <Paragraphs>52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Lucida Grande</vt:lpstr>
      <vt:lpstr>Poster Regular</vt:lpstr>
      <vt:lpstr>Times New Roman</vt:lpstr>
      <vt:lpstr>Trebuchet MS</vt:lpstr>
      <vt:lpstr>Wingdings</vt:lpstr>
      <vt:lpstr>NFL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cp:lastModifiedBy>Emily Bratton</cp:lastModifiedBy>
  <cp:revision>50</cp:revision>
  <dcterms:created xsi:type="dcterms:W3CDTF">2018-09-06T19:52:56Z</dcterms:created>
  <dcterms:modified xsi:type="dcterms:W3CDTF">2019-09-12T19:17:45Z</dcterms:modified>
</cp:coreProperties>
</file>